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27F5A-C850-4C6C-B1D6-22E1EA497E37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72890-DA8F-49BE-BA8E-518AF69F2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5536" y="6309320"/>
            <a:ext cx="5637011" cy="504056"/>
          </a:xfrm>
        </p:spPr>
        <p:txBody>
          <a:bodyPr/>
          <a:lstStyle/>
          <a:p>
            <a:r>
              <a:rPr lang="cs-CZ" dirty="0" smtClean="0"/>
              <a:t>30.11.2020 Monika Andrlíková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0516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xmlns="" val="22847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Západ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A bude tma ….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796057"/>
            <a:ext cx="4804225" cy="3600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54" y="1816644"/>
            <a:ext cx="16094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93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Až to sklapne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Tak to bude bolet ….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54" y="1816643"/>
            <a:ext cx="152275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56792"/>
            <a:ext cx="480422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01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Uklizeno 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Dlouho to nevydrží ….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53" y="1816643"/>
            <a:ext cx="148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175" y="16288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2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Co  zlepšit si nechám pro sebe 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Když to vyje , řeknu  ….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6642"/>
            <a:ext cx="145548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6288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95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Vodu kytkám:)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Já si dám čaj ….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6642"/>
            <a:ext cx="166829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72"/>
          <a:stretch/>
        </p:blipFill>
        <p:spPr>
          <a:xfrm>
            <a:off x="3635896" y="1628800"/>
            <a:ext cx="30672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54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Ptáčkům semínka slunečnice :) </a:t>
            </a:r>
          </a:p>
          <a:p>
            <a:r>
              <a:rPr lang="cs-CZ" dirty="0" smtClean="0"/>
              <a:t>Já si dám sýr a grahamový rohlík , tam jsou taky semínka  ….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9341"/>
            <a:ext cx="155325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6288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60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        </a:t>
            </a:r>
            <a:r>
              <a:rPr lang="cs-CZ" dirty="0" err="1" smtClean="0"/>
              <a:t>Origami</a:t>
            </a:r>
            <a:r>
              <a:rPr lang="cs-CZ" dirty="0" smtClean="0"/>
              <a:t> :) </a:t>
            </a:r>
          </a:p>
          <a:p>
            <a:r>
              <a:rPr lang="cs-CZ" dirty="0" smtClean="0"/>
              <a:t>                                                   </a:t>
            </a:r>
            <a:r>
              <a:rPr lang="cs-CZ" dirty="0" err="1" smtClean="0"/>
              <a:t>Chro</a:t>
            </a:r>
            <a:r>
              <a:rPr lang="cs-CZ" dirty="0" smtClean="0"/>
              <a:t> </a:t>
            </a:r>
            <a:r>
              <a:rPr lang="cs-CZ" dirty="0" err="1" smtClean="0"/>
              <a:t>chro</a:t>
            </a:r>
            <a:r>
              <a:rPr lang="cs-CZ" dirty="0" smtClean="0"/>
              <a:t> ….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8390"/>
            <a:ext cx="153480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6" b="24413"/>
          <a:stretch/>
        </p:blipFill>
        <p:spPr>
          <a:xfrm>
            <a:off x="3419872" y="1628800"/>
            <a:ext cx="40076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7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08520" y="4653136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        Při hraní her  :) </a:t>
            </a:r>
          </a:p>
          <a:p>
            <a:r>
              <a:rPr lang="cs-CZ" dirty="0" smtClean="0"/>
              <a:t>      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Si s </a:t>
            </a:r>
            <a:r>
              <a:rPr lang="cs-CZ" dirty="0" err="1" smtClean="0"/>
              <a:t>Bibi</a:t>
            </a:r>
            <a:r>
              <a:rPr lang="cs-CZ" dirty="0" smtClean="0"/>
              <a:t> povídáme ….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8389"/>
            <a:ext cx="148747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416" y="1400076"/>
            <a:ext cx="2705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53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08520" y="4941168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        Na nebi drak :) </a:t>
            </a:r>
          </a:p>
          <a:p>
            <a:r>
              <a:rPr lang="cs-CZ" dirty="0" smtClean="0"/>
              <a:t>      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Jinak ani mrak ….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8389"/>
            <a:ext cx="153818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61"/>
          <a:stretch/>
        </p:blipFill>
        <p:spPr>
          <a:xfrm>
            <a:off x="3059832" y="1628800"/>
            <a:ext cx="5072383" cy="2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53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8064896" cy="2016224"/>
          </a:xfrm>
        </p:spPr>
        <p:txBody>
          <a:bodyPr>
            <a:noAutofit/>
          </a:bodyPr>
          <a:lstStyle/>
          <a:p>
            <a:r>
              <a:rPr lang="cs-CZ" dirty="0" smtClean="0"/>
              <a:t>To je vše , víc jsem nestihla .</a:t>
            </a:r>
          </a:p>
          <a:p>
            <a:r>
              <a:rPr lang="cs-CZ" dirty="0" smtClean="0"/>
              <a:t>Děkuji za pozornost .</a:t>
            </a:r>
          </a:p>
          <a:p>
            <a:r>
              <a:rPr lang="cs-CZ" dirty="0"/>
              <a:t>Monika Andrlíková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 smtClean="0"/>
              <a:t>P.S. všechny použité zdroje byly vlastní .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6" t="3920" r="5970" b="15440"/>
          <a:stretch/>
        </p:blipFill>
        <p:spPr>
          <a:xfrm>
            <a:off x="4920208" y="1442864"/>
            <a:ext cx="3672408" cy="45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29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7128792" cy="12961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To je můj </a:t>
            </a:r>
            <a:r>
              <a:rPr lang="cs-CZ" dirty="0" err="1" smtClean="0"/>
              <a:t>brácha</a:t>
            </a:r>
            <a:r>
              <a:rPr lang="cs-CZ" dirty="0" smtClean="0"/>
              <a:t>  :) , ve skutečnosti vypadá lépe . 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Malířka ze mě asi ….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45531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5" r="11829"/>
          <a:stretch/>
        </p:blipFill>
        <p:spPr>
          <a:xfrm rot="5400000">
            <a:off x="3432194" y="1340808"/>
            <a:ext cx="32873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24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7632848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Dopis babičce a dědovi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Obsah je listovní tajemství ….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150329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78"/>
          <a:stretch/>
        </p:blipFill>
        <p:spPr>
          <a:xfrm>
            <a:off x="3491879" y="1421160"/>
            <a:ext cx="35609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17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698605" cy="882119"/>
          </a:xfrm>
        </p:spPr>
        <p:txBody>
          <a:bodyPr/>
          <a:lstStyle/>
          <a:p>
            <a:r>
              <a:rPr lang="cs-CZ" dirty="0" smtClean="0"/>
              <a:t>Procházka v lese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Les a můj pes ….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11" t="7981" r="16051"/>
          <a:stretch/>
        </p:blipFill>
        <p:spPr>
          <a:xfrm>
            <a:off x="3347864" y="1442864"/>
            <a:ext cx="3849797" cy="360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55720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042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698605" cy="882119"/>
          </a:xfrm>
        </p:spPr>
        <p:txBody>
          <a:bodyPr>
            <a:noAutofit/>
          </a:bodyPr>
          <a:lstStyle/>
          <a:p>
            <a:r>
              <a:rPr lang="cs-CZ" dirty="0" smtClean="0"/>
              <a:t>Stezka odvahy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Kdo se bojí nesmí letos ven ….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616" y="1732558"/>
            <a:ext cx="153391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99" b="20658"/>
          <a:stretch/>
        </p:blipFill>
        <p:spPr>
          <a:xfrm>
            <a:off x="3779912" y="1421036"/>
            <a:ext cx="27428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7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568952" cy="936104"/>
          </a:xfrm>
        </p:spPr>
        <p:txBody>
          <a:bodyPr>
            <a:noAutofit/>
          </a:bodyPr>
          <a:lstStyle/>
          <a:p>
            <a:r>
              <a:rPr lang="cs-CZ" dirty="0" smtClean="0"/>
              <a:t>Zataženo občas trakaře:) – hvězdy nejsou vidět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Místo hvězd jsem vyfotila </a:t>
            </a:r>
            <a:r>
              <a:rPr lang="cs-CZ" dirty="0" err="1" smtClean="0"/>
              <a:t>ufo</a:t>
            </a:r>
            <a:r>
              <a:rPr lang="cs-CZ" dirty="0" smtClean="0"/>
              <a:t> nad naším domem….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615" y="1732558"/>
            <a:ext cx="159069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2" t="24049" r="762" b="6406"/>
          <a:stretch/>
        </p:blipFill>
        <p:spPr>
          <a:xfrm>
            <a:off x="3347864" y="1501476"/>
            <a:ext cx="388435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74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Adventní výzdoba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Ruční práce , Já a maminka ….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615" y="1732558"/>
            <a:ext cx="155454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119" y="1556792"/>
            <a:ext cx="480422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6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445224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Listopadová kniha:)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Ještě jsem ji nedočetla , snad to dobře dopadne ?! ….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972" y="1796057"/>
            <a:ext cx="153707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6" t="17136" r="1"/>
          <a:stretch/>
        </p:blipFill>
        <p:spPr>
          <a:xfrm>
            <a:off x="3419872" y="1651000"/>
            <a:ext cx="32640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99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39711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Listopadová výzva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064896" cy="1224136"/>
          </a:xfrm>
        </p:spPr>
        <p:txBody>
          <a:bodyPr>
            <a:noAutofit/>
          </a:bodyPr>
          <a:lstStyle/>
          <a:p>
            <a:r>
              <a:rPr lang="cs-CZ" dirty="0" smtClean="0"/>
              <a:t>         To bude ostré :)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Aspoň chvilku ….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56" y="1796057"/>
            <a:ext cx="150545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796057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994310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266</Words>
  <Application>Microsoft Office PowerPoint</Application>
  <PresentationFormat>Předvádění na obrazovce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</dc:creator>
  <cp:lastModifiedBy>Učitel</cp:lastModifiedBy>
  <cp:revision>31</cp:revision>
  <dcterms:created xsi:type="dcterms:W3CDTF">2020-11-05T16:21:41Z</dcterms:created>
  <dcterms:modified xsi:type="dcterms:W3CDTF">2021-02-05T12:53:33Z</dcterms:modified>
</cp:coreProperties>
</file>