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E4326E-9304-49F9-9198-1E9D8F90FA3A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31E80-68AC-42B3-9536-0E9FB82A10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71602" y="714356"/>
            <a:ext cx="7772400" cy="1470025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ie\Desktop\P1020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86510" y="0"/>
            <a:ext cx="23409276" cy="1174271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20821560">
            <a:off x="214282" y="1142984"/>
            <a:ext cx="985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0070C0"/>
                </a:solidFill>
              </a:rPr>
              <a:t>TEAM FROM THE CZECH REPUBLIC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5000">
    <p:wip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Rathouský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Jezdím na kole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ride</a:t>
            </a:r>
            <a:r>
              <a:rPr lang="cs-CZ" sz="2000" dirty="0" smtClean="0"/>
              <a:t> a </a:t>
            </a:r>
            <a:r>
              <a:rPr lang="cs-CZ" sz="2000" dirty="0" err="1" smtClean="0"/>
              <a:t>bike</a:t>
            </a:r>
            <a:r>
              <a:rPr lang="cs-CZ" sz="2000" dirty="0" smtClean="0"/>
              <a:t>  </a:t>
            </a:r>
          </a:p>
          <a:p>
            <a:endParaRPr lang="cs-CZ" sz="2000" dirty="0" smtClean="0"/>
          </a:p>
          <a:p>
            <a:r>
              <a:rPr lang="cs-CZ" sz="2000" dirty="0" smtClean="0"/>
              <a:t>Je mi 10 let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10  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Mám rád ovoce a zeleninu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fruit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vegetables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endParaRPr lang="cs-CZ" dirty="0"/>
          </a:p>
        </p:txBody>
      </p:sp>
      <p:pic>
        <p:nvPicPr>
          <p:cNvPr id="1026" name="Picture 2" descr="C:\Documents and Settings\tech\Plocha\English around us\Profilové  fotky\13808118675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3497">
            <a:off x="4982857" y="2057470"/>
            <a:ext cx="2481734" cy="33089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Libor Hampl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Miluji hokej </a:t>
            </a:r>
          </a:p>
          <a:p>
            <a:r>
              <a:rPr lang="cs-CZ" sz="2000" dirty="0" smtClean="0"/>
              <a:t>I love </a:t>
            </a:r>
            <a:r>
              <a:rPr lang="cs-CZ" sz="2000" dirty="0" err="1" smtClean="0"/>
              <a:t>ice</a:t>
            </a:r>
            <a:r>
              <a:rPr lang="cs-CZ" sz="2000" dirty="0" smtClean="0"/>
              <a:t> </a:t>
            </a:r>
            <a:r>
              <a:rPr lang="cs-CZ" sz="2000" dirty="0" err="1" smtClean="0"/>
              <a:t>hockey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Je  mi 10 let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10  </a:t>
            </a:r>
          </a:p>
          <a:p>
            <a:endParaRPr lang="cs-CZ" sz="2000" dirty="0" smtClean="0"/>
          </a:p>
          <a:p>
            <a:r>
              <a:rPr lang="cs-CZ" sz="2000" dirty="0" smtClean="0"/>
              <a:t>Mám rád svou rodinu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my </a:t>
            </a:r>
            <a:r>
              <a:rPr lang="cs-CZ" sz="2000" dirty="0" err="1" smtClean="0"/>
              <a:t>family</a:t>
            </a:r>
            <a:endParaRPr lang="cs-CZ" sz="2000" dirty="0"/>
          </a:p>
        </p:txBody>
      </p:sp>
      <p:pic>
        <p:nvPicPr>
          <p:cNvPr id="2050" name="Picture 2" descr="C:\Documents and Settings\tech\Plocha\Projekt Fauna a flora\DSC_0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851">
            <a:off x="6302628" y="1644404"/>
            <a:ext cx="2208806" cy="3469370"/>
          </a:xfrm>
          <a:prstGeom prst="rect">
            <a:avLst/>
          </a:prstGeom>
          <a:noFill/>
        </p:spPr>
      </p:pic>
      <p:pic>
        <p:nvPicPr>
          <p:cNvPr id="2051" name="Picture 3" descr="C:\Documents and Settings\tech\Plocha\Projekt Fauna a flora\DSC_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7891">
            <a:off x="3079541" y="1194141"/>
            <a:ext cx="1594719" cy="2401120"/>
          </a:xfrm>
          <a:prstGeom prst="rect">
            <a:avLst/>
          </a:prstGeom>
          <a:noFill/>
        </p:spPr>
      </p:pic>
      <p:pic>
        <p:nvPicPr>
          <p:cNvPr id="2052" name="Picture 4" descr="C:\Documents and Settings\tech\Plocha\Projekt Fauna a flora\DSC_0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088">
            <a:off x="3279250" y="3809244"/>
            <a:ext cx="1818065" cy="27374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Filip zatloukal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Jsem vedoucí tohoto týmu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a leader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team </a:t>
            </a:r>
          </a:p>
          <a:p>
            <a:endParaRPr lang="cs-CZ" sz="2000" dirty="0" smtClean="0"/>
          </a:p>
          <a:p>
            <a:r>
              <a:rPr lang="cs-CZ" sz="2000" dirty="0" smtClean="0"/>
              <a:t>Je mi 14 let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14 </a:t>
            </a:r>
          </a:p>
          <a:p>
            <a:endParaRPr lang="cs-CZ" sz="2000" dirty="0" smtClean="0"/>
          </a:p>
          <a:p>
            <a:r>
              <a:rPr lang="cs-CZ" sz="2000" dirty="0" smtClean="0"/>
              <a:t>Rád lyžuji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skiing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3080" name="Picture 8" descr="C:\Documents and Settings\tech\Plocha\SAM_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4876036" cy="32510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Tomáš </a:t>
            </a:r>
            <a:r>
              <a:rPr lang="cs-CZ" dirty="0" err="1" smtClean="0"/>
              <a:t>Jurný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Jsem vedoucí tohoto týmu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a leader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team</a:t>
            </a:r>
          </a:p>
          <a:p>
            <a:endParaRPr lang="cs-CZ" sz="2000" dirty="0" smtClean="0"/>
          </a:p>
          <a:p>
            <a:r>
              <a:rPr lang="cs-CZ" sz="2000" dirty="0" smtClean="0"/>
              <a:t>Je mi 14 let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14 </a:t>
            </a:r>
          </a:p>
          <a:p>
            <a:endParaRPr lang="cs-CZ" sz="2000" dirty="0" smtClean="0"/>
          </a:p>
          <a:p>
            <a:r>
              <a:rPr lang="cs-CZ" sz="2000" dirty="0" smtClean="0"/>
              <a:t>Miluji florbal </a:t>
            </a:r>
          </a:p>
          <a:p>
            <a:r>
              <a:rPr lang="cs-CZ" sz="2000" dirty="0" smtClean="0"/>
              <a:t>I love </a:t>
            </a:r>
            <a:r>
              <a:rPr lang="cs-CZ" sz="2000" dirty="0" err="1" smtClean="0"/>
              <a:t>floorball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pic>
        <p:nvPicPr>
          <p:cNvPr id="6" name="Picture 7" descr="C:\Documents and Settings\tech\Plocha\SAM_2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4000">
            <a:off x="2967014" y="3694712"/>
            <a:ext cx="3780000" cy="2520280"/>
          </a:xfrm>
          <a:prstGeom prst="rect">
            <a:avLst/>
          </a:prstGeom>
          <a:noFill/>
        </p:spPr>
      </p:pic>
      <p:pic>
        <p:nvPicPr>
          <p:cNvPr id="7" name="Picture 2" descr="C:\Documents and Settings\tech\Plocha\SAM_2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376264" cy="2197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Alexej </a:t>
            </a:r>
            <a:r>
              <a:rPr lang="cs-CZ" dirty="0" err="1" smtClean="0"/>
              <a:t>gujda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Mám rád jídlo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food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Je mi 10 let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10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Rád hraji na počítači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to play on the computer</a:t>
            </a:r>
          </a:p>
          <a:p>
            <a:pPr>
              <a:buNone/>
            </a:pPr>
            <a:r>
              <a:rPr lang="cs-CZ" sz="2000" dirty="0" smtClean="0"/>
              <a:t> </a:t>
            </a:r>
          </a:p>
        </p:txBody>
      </p:sp>
      <p:pic>
        <p:nvPicPr>
          <p:cNvPr id="6" name="Picture 3" descr="C:\Documents and Settings\tech\Plocha\English around us\Profilové  fotky\2013-10-06 10.27.13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2462">
            <a:off x="3972760" y="2431983"/>
            <a:ext cx="4528768" cy="35892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Kristýna </a:t>
            </a:r>
            <a:r>
              <a:rPr lang="cs-CZ" dirty="0" err="1" smtClean="0"/>
              <a:t>kolářová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Ráda jezdím na kole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riding</a:t>
            </a:r>
            <a:r>
              <a:rPr lang="cs-CZ" sz="2000" dirty="0" smtClean="0"/>
              <a:t> a </a:t>
            </a:r>
            <a:r>
              <a:rPr lang="cs-CZ" sz="2000" dirty="0" err="1" smtClean="0"/>
              <a:t>bike</a:t>
            </a:r>
            <a:r>
              <a:rPr lang="cs-CZ" sz="2000" dirty="0" smtClean="0"/>
              <a:t>  </a:t>
            </a:r>
          </a:p>
          <a:p>
            <a:endParaRPr lang="cs-CZ" sz="2000" dirty="0" smtClean="0"/>
          </a:p>
          <a:p>
            <a:r>
              <a:rPr lang="cs-CZ" sz="2000" dirty="0" smtClean="0"/>
              <a:t>Je mi 10 let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10    </a:t>
            </a:r>
          </a:p>
          <a:p>
            <a:endParaRPr lang="cs-CZ" sz="2000" dirty="0" smtClean="0"/>
          </a:p>
          <a:p>
            <a:r>
              <a:rPr lang="cs-CZ" sz="2000" dirty="0" smtClean="0"/>
              <a:t>Mám ráda matematiku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Maths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Picture 5" descr="C:\Documents and Settings\tech\Plocha\English around us\Profilové  fotky\kd4RYzz06Wt52o9XqniQBa8qP4Hii7xTMgPUdU4H6CvQvQyqRqqErSBX6tks4_ZlCW8C8X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3972">
            <a:off x="4334750" y="2010902"/>
            <a:ext cx="3874625" cy="29059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Denisa </a:t>
            </a:r>
            <a:r>
              <a:rPr lang="cs-CZ" dirty="0" err="1" smtClean="0"/>
              <a:t>Kodytková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smtClean="0"/>
              <a:t>Ráda kreslím </a:t>
            </a:r>
            <a:endParaRPr lang="cs-CZ" sz="2000" dirty="0" smtClean="0"/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drawing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Je mi 9 let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am</a:t>
            </a:r>
            <a:r>
              <a:rPr lang="cs-CZ" sz="2000" dirty="0" smtClean="0"/>
              <a:t> 9 </a:t>
            </a:r>
          </a:p>
          <a:p>
            <a:endParaRPr lang="cs-CZ" sz="2000" dirty="0" smtClean="0"/>
          </a:p>
          <a:p>
            <a:r>
              <a:rPr lang="cs-CZ" sz="2000" dirty="0" smtClean="0"/>
              <a:t>Mám ráda koťata </a:t>
            </a:r>
          </a:p>
          <a:p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kittens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4" name="Picture 6" descr="C:\Documents and Settings\tech\Plocha\English around us\Profilové  fotky\RgqEL7h-iKZRlL6Zm5zk0VP-c008RS6TTlMClgKk_M-CwubCMvZ36GwjNqV4r0IxtTtOva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399">
            <a:off x="3779912" y="1772816"/>
            <a:ext cx="3096344" cy="41284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176</Words>
  <Application>Microsoft Office PowerPoint</Application>
  <PresentationFormat>Předvádění na obrazovce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Cesta</vt:lpstr>
      <vt:lpstr> </vt:lpstr>
      <vt:lpstr>Josef Rathouský </vt:lpstr>
      <vt:lpstr>Libor Hampl</vt:lpstr>
      <vt:lpstr>Filip zatloukal</vt:lpstr>
      <vt:lpstr>Tomáš Jurný</vt:lpstr>
      <vt:lpstr>Alexej gujda </vt:lpstr>
      <vt:lpstr>Kristýna kolářová</vt:lpstr>
      <vt:lpstr>Denisa Kodytková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INTRODUCE YOURSELF</dc:title>
  <dc:creator>tech</dc:creator>
  <cp:lastModifiedBy>Marie</cp:lastModifiedBy>
  <cp:revision>11</cp:revision>
  <dcterms:created xsi:type="dcterms:W3CDTF">2013-10-31T11:09:16Z</dcterms:created>
  <dcterms:modified xsi:type="dcterms:W3CDTF">2013-11-12T16:32:17Z</dcterms:modified>
</cp:coreProperties>
</file>