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3" r:id="rId5"/>
    <p:sldId id="258" r:id="rId6"/>
    <p:sldId id="259" r:id="rId7"/>
    <p:sldId id="261" r:id="rId8"/>
    <p:sldId id="262" r:id="rId9"/>
    <p:sldId id="265" r:id="rId10"/>
    <p:sldId id="268" r:id="rId11"/>
    <p:sldId id="269" r:id="rId12"/>
    <p:sldId id="270" r:id="rId13"/>
    <p:sldId id="260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cs-CZ"/>
              </a:p>
            </c:txPr>
            <c:showPercent val="1"/>
            <c:showLeaderLines val="1"/>
          </c:dLbls>
          <c:cat>
            <c:strRef>
              <c:f>List1!$B$4:$E$4</c:f>
              <c:strCache>
                <c:ptCount val="4"/>
                <c:pt idx="0">
                  <c:v>orná půda</c:v>
                </c:pt>
                <c:pt idx="1">
                  <c:v>pastviny</c:v>
                </c:pt>
                <c:pt idx="2">
                  <c:v>lesy</c:v>
                </c:pt>
                <c:pt idx="3">
                  <c:v>ostatní</c:v>
                </c:pt>
              </c:strCache>
            </c:strRef>
          </c:cat>
          <c:val>
            <c:numRef>
              <c:f>List1!$B$5:$E$5</c:f>
              <c:numCache>
                <c:formatCode>0%</c:formatCode>
                <c:ptCount val="4"/>
                <c:pt idx="0">
                  <c:v>0.60000000000000064</c:v>
                </c:pt>
                <c:pt idx="1">
                  <c:v>5.0000000000000051E-2</c:v>
                </c:pt>
                <c:pt idx="2">
                  <c:v>0.15000000000000016</c:v>
                </c:pt>
                <c:pt idx="3">
                  <c:v>0.25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cs-CZ"/>
          </a:p>
        </c:txPr>
      </c:legendEntry>
      <c:layout>
        <c:manualLayout>
          <c:xMode val="edge"/>
          <c:yMode val="edge"/>
          <c:x val="0.73824294144085001"/>
          <c:y val="0.30869475340626995"/>
          <c:w val="0.23971089702154319"/>
          <c:h val="0.37393659356610648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Percent val="1"/>
            <c:showLeaderLines val="1"/>
          </c:dLbls>
          <c:cat>
            <c:strRef>
              <c:f>List1!$B$4:$D$4</c:f>
              <c:strCache>
                <c:ptCount val="3"/>
                <c:pt idx="0">
                  <c:v>luteráni</c:v>
                </c:pt>
                <c:pt idx="1">
                  <c:v>křesťani(protestanti a římskokatolíci)</c:v>
                </c:pt>
                <c:pt idx="2">
                  <c:v>muslimové</c:v>
                </c:pt>
              </c:strCache>
            </c:strRef>
          </c:cat>
          <c:val>
            <c:numRef>
              <c:f>List1!$B$5:$D$5</c:f>
              <c:numCache>
                <c:formatCode>0%</c:formatCode>
                <c:ptCount val="3"/>
                <c:pt idx="0">
                  <c:v>0.95000000000000051</c:v>
                </c:pt>
                <c:pt idx="1">
                  <c:v>3.0000000000000002E-2</c:v>
                </c:pt>
                <c:pt idx="2">
                  <c:v>2.0000000000000011E-2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8635085995859846"/>
          <c:y val="0.28584432696379591"/>
          <c:w val="0.30211155902093484"/>
          <c:h val="0.43093996523599454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mepis.com/Dansko.php" TargetMode="External"/><Relationship Id="rId2" Type="http://schemas.openxmlformats.org/officeDocument/2006/relationships/hyperlink" Target="http://www.zsdobrichovice.cz/programy/zemepis/referaty/dansko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google.com/" TargetMode="External"/><Relationship Id="rId4" Type="http://schemas.openxmlformats.org/officeDocument/2006/relationships/hyperlink" Target="http://cs.wikipedia.org/wiki/D%C3%A1nsk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destinacie.sk/krajiny/dansko/dan_mapa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781256">
            <a:off x="621018" y="666289"/>
            <a:ext cx="3953644" cy="309195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4" name="Picture 2" descr="http://testy.vlajky.org/nahled-velky/danska_vla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6411">
            <a:off x="3463006" y="3598270"/>
            <a:ext cx="4247979" cy="282654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220664"/>
          </a:xfrm>
        </p:spPr>
        <p:txBody>
          <a:bodyPr>
            <a:normAutofit/>
          </a:bodyPr>
          <a:lstStyle/>
          <a:p>
            <a:r>
              <a:rPr lang="cs-CZ" sz="7200" dirty="0" smtClean="0"/>
              <a:t>Dánsko</a:t>
            </a:r>
            <a:endParaRPr lang="cs-CZ" sz="7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67744" y="321297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Geografické údaje</a:t>
            </a:r>
            <a:endParaRPr lang="cs-CZ" sz="32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nd03.jxs.cz/951/541/404d239eff_55654139_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2160240" cy="2045639"/>
          </a:xfrm>
          <a:prstGeom prst="rect">
            <a:avLst/>
          </a:prstGeom>
          <a:noFill/>
        </p:spPr>
      </p:pic>
      <p:pic>
        <p:nvPicPr>
          <p:cNvPr id="2058" name="Picture 10" descr="http://mtbs.cz/media/clanky/24151/titulka/1_brambory-mach_per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3744416" cy="1580745"/>
          </a:xfrm>
          <a:prstGeom prst="rect">
            <a:avLst/>
          </a:prstGeom>
          <a:noFill/>
        </p:spPr>
      </p:pic>
      <p:pic>
        <p:nvPicPr>
          <p:cNvPr id="2050" name="Picture 2" descr="http://img.blesk.cz/img/1/full/606654-img-oves-obi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061347" cy="229563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/>
          <a:lstStyle/>
          <a:p>
            <a:r>
              <a:rPr lang="cs-CZ" b="1" dirty="0" smtClean="0"/>
              <a:t>Těží se: </a:t>
            </a:r>
            <a:r>
              <a:rPr lang="cs-CZ" dirty="0" smtClean="0"/>
              <a:t>ropa, zemní plyn, síra</a:t>
            </a:r>
          </a:p>
          <a:p>
            <a:r>
              <a:rPr lang="cs-CZ" b="1" dirty="0" smtClean="0"/>
              <a:t>Pěstuje se: </a:t>
            </a:r>
            <a:r>
              <a:rPr lang="cs-CZ" dirty="0" smtClean="0"/>
              <a:t>pšenice, oves, ječmen, brambory, cukrová řepa, řepka, zelenina, ovoce</a:t>
            </a:r>
          </a:p>
          <a:p>
            <a:r>
              <a:rPr lang="cs-CZ" b="1" dirty="0" smtClean="0"/>
              <a:t>Chová se: </a:t>
            </a:r>
            <a:r>
              <a:rPr lang="cs-CZ" dirty="0" smtClean="0"/>
              <a:t>skot, prasata, drůbež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054" name="AutoShape 6" descr="data:image/jpeg;base64,/9j/4AAQSkZJRgABAQAAAQABAAD/2wCEAAkGBhQSERQUExQWFRQWGRgZGBgXGB0eGRwcHBgXGBwYGBscGyYgHhsjHxcXHy8gIycqLCwsGiAxNTAqNScrLCkBCQoKDgwOGg8PGi4kHyUsLCwqLCwsLCwpLCwsLCwsLCwsLCwsLCwsLCwsLCwsLCwsLCwsLCwsLCwsLCwsLCwsLP/AABEIAJoBSAMBIgACEQEDEQH/xAAcAAACAgMBAQAAAAAAAAAAAAAFBgQHAAIDAQj/xABCEAABAgQEBAMFBgUDAgcBAAABAhEAAwQhBRIxQQZRYXEigZEHEzKhsSNCUsHR8BRicuHxFRYzJFNDY4KSorLCNP/EABoBAAMBAQEBAAAAAAAAAAAAAAIDBAEABQb/xAAoEQACAgICAgMAAgIDAQAAAAABAgARAyESMQRBEyJRMmFxgSORwST/2gAMAwEAAhEDEQA/AGDhfgKgo0JM1CamewzTJgzJB5S0GwA2OvXaDv8AqiEkhKUI0+BID2s7Aft4UsRqJkoqQuyk2I3/AMHnvDFg3DaEJC6qYorWzS0lgnoSLlXNiB31j535cuYkE1X+p6hxqgvuRpuJqmTUy0B1q06C5JJ2FtYPSuGQQ8yatSuSGCR6gk/u0K+LT6ajniZLUsZhkZSiUhyC/icj4ebXgpRY+ZikhDlR0AuTCk4L/IXCcEgcdCBOKKddISUgqlnfcbX0ts/9o48LhdcV5BkQgspahZ/wpG6m8g45w/VWB++T9sQH1CWOuzm3yhUxuWjCaVMmnWp5i1lJVldIJzKU9gWdKQ43GrQw4ABZE5cvKlHcmf6BRy8yJ686lMTmXy3ITlCQPz1vC5i2GypcxUuQpkC7JUT4inN4SokDUWGp03hbnTyXWsqU73LvzJU7knQv16wPTi6kTE+7UxVMYncJLX7gD96xoQkUJQMfE2xhPE+Bkz1KTLnTSU6+FKg5c5QxBJ58oWsY4eqKWWFqyzEJ+JSFOUjTxoN0m2rEQ5zeKglQG4B8JUXLHmdRrrq3OBWMcQIWSVn7qg/9QY9SCNjyHKDxZclgEWID413WjEw4wolJBcAP9QYdMEoEy5LeFKlNnmKLAaHKnQsA24330E4LweiVSrqZpK5iRnTLDMkWIUoO5NwW0HI7bVWJASwgfCC5HMi9uo163inKQ31T93MxWNv3GSiw2XkGc5gQEkqPjOrZXvyLEbmFnFMCRThSpJJStQJSo/CGO4ABFzq1olUWFFaCrMlDlg4Kil9SSNDfTZ+cDuIMLnU6DMz++lm7gEEbeNKrjf8AtC8YIeg3cZk/jZEykxAFrElsoYEvuGA31P8AiGJOE/w8pExYlmYsOfepzMkuAEpILbXAcjQ6wocEFJWtSiA1g50d7/IaEWcbw84vKE5KZqphbKE3UySb/CQAbMA1nu7DXcw4vxg4W5pykPD+IZcuWqWlIufujIC+pyp3tzdojY/xWFAJlklxfQWuSORu3rvAbHK1KZrobKWBG76X6s3z5xwkYKqecyiJSDcEjxFyPhD7n6mNGFf5tNORv4r3IOIYmVKSX0V0YBmYR2kVZNtQQzDUC5/ZgnM4VkyykKC1EkaqH0G45GBmKYKZLqDs5dJNw17HcC37dqAyGlEQUyAljOYqQkkm+19B6/WNcZrguW24LN0KR6mICZwLMHUWbcufnDHwrwDNqKqSKiWuVTk5lKV4SoJuUpe7mwfZ32gqVfsxqosuxUhdwvw3JlS/d+F3IGxd3Zhyc97elvyOI/CL3YA/SMl4PRJlhCJEtAGmVIe2+YjM9tXeEniDEEyFnKolLtd7EhwH3BG/Qx5WRiWtTH6cAEVUK8TEVSVJskhJyr3CrMH/AAlyCPz0rn2RplqxWZNmtmlIWtAP4ypKH7gKV5sdoLTeI0uA7kkMNyrYCHaTgEiRQkJQhC1XUpKfEVfFmKtTfnbaGYshxqwrZ6i8ihgBehHBOPSwHeFvi3iJCpEwEDKUqChszF38oqSq9oHu1qTdbW8JdPlfWLi4d4UlrkINWlMxakgmWoPLT/KQfiI3KnvoBvrLm1y0IofGtkdz52lzkrCZUvOsq0ShLkq7M5PaHHBsKxCVIEudSzkybkKyK8LuWUCMwDk3bfleLjo/4aSVKkyJUs6Z0ISkkcgUgOP0jlxLjyU06yDcJa3MsCfmYpfykYcQIOPG4cGJeBcMJLKmOo65dQOjP4j3t6PBKZRJKEzJUslDnMky2a7Pb99IVUcVGWbPaOdRx2o6E31vHf1PYog9wricsDN7p23B/Lz5N2hcr8RlCWEbhySebk/J460eITquYUyg5A8SibAHRzq52AufWDVBwrIknNN+1mauoWB/lRoO5c9o1ddzmPoSDgalzQ2Qqlq3NgfNw/LwwyzlJKUoVlSUhk7BuXz+kcpnEcuWPCEnqb/vaAGKcUBSiSyvK3blHEzQP2SqnhNE6alRdOVszfeAdk9G58vJmSmpwhLJZCeQsO4H637wsYVxSlUtJJG4v0OUfSNaniXr+cCbPcCr3Gedi8iUCDdXUsB+ZgZOxiWrRoTq+tE1Xi07tfn17do4JqUyx8XzjuNzRQO42qQtSVKlpKkgkWuXGobX5RkCuH+KApIQkN4iSeZ5gbABupZ7RkFREIMSLEtLHMFlzTLnKKl5CnKl9SC4sA5D7RFqJa2zLlTCRcOg2PPSGSTIMtBVNWE2u23dX6WiJVVZUpKZZVMdiGvpd3DW+UQ5cfs6P5PKVz66lK8Z4yFZwSxDhjqPKH72RpApkzmvMcAk3ZKsoSnkPCVHmSBsIMcTezmTiCR/EDIvZSAM46ZtCOhBEaYVwz/AFEqXNzyhmy5yMwURyAAINz0MNr48Y1u5xfmSI3SigDS5Og0eKa9ofESZ1au9pRMpHQpPiLdVZr9Ew+4txYilQMzrmM+VO+zqOwJ7mxtaKnqZcv3yqhlE+8KsuZxmUVKa4uH0PaGfIGFRmDEQ3KdJtHOmBwiyQ6nWkEve42cJ038oDU+DzaioTLR9nl8RKjoAwIAdyX2EN68SlpShYUl7Bst1ABiBz1Z9L6jYViNUhajmBzBmUAHF2GQBgPiDs2m5hWNyOhLHUNNcS4YnJCglRURq6WZixu5I/PWAmF8KzqpSisFKEm4DFSmN+gSNMx3sAWLGhj033ZTPWpWQeBZuobEP1A1PrE7C8atdnOYm1i78yBoG6QQfJjBqv8wDjV6khdOfdqlpBKSCFuDcMbAEhgSWtY2PKEAUZTUnMAAkhTPY8tSDrr2N9DD7V4nlle7sSSbEWAYXBPI2Iu7aPCXilXkWou7gNbQHRug/bQXjlgT/AHMzgUP6haTWFIFipRu1iAOSnH4R2FvPXE8XCszj4gy07WLNyL3/AC0gAK3xm4ILne4JFvNvnHPEKx0sGsOb6f4hww7Bizm0ZHqcNmyZaVgvLUAoAbZgD+z0jFY0taAkAkjcAn15bwRlY3mlIk3PgCf2N9vOC2FqZJTLdKEN4UAOT/Nz6v00hzPX8huIXGGNIaES5UwOhJ0Kg9uohplYupK83hJaz3tsR6WYWidiNEqdLZMtCjscwJcB2fMxPZm6wpfxkyUvKsFKhsoXHrtGWMom0cB7jJUV5LknQhLDU6Ej0aNFoM33ctBK5k1aQlJ2UTlAfkQUl9vIwDp/ez5mWUkrWbskPbmdgB5CDtHgtXS1EifNl5ZaFJUSFJU2ozFidCXPnCzjVDsi4z5SwNC5cXC3s/oqBCVBKZk/701QzEncIBshOwa7akxvisqWoqmJQhEwDwlIAuH+JtQRa+m0DcPxJU6yHWdWSH17aecc8eoqsSlKRJWq2gKX8hmcnprHlPkyZT1MRAnue8ITVYg60KKEIOVajY5t0AbqDhzoHGukHsc4MpZksoVKSsm5UtawAXtdKgc3JhCjwPxGiVQShdKgZpmA2OczZhU/UOLcmjWs4rmzliXIdSjskFSm6AB4brGxVBuDTPsnUrLjbAzh9WkypimIzIJLqSQWKX3bYtoREWsxiqqEhM2dNWlvgJZIH4jbL5kecOnGXB9Wuk95Mpl50rzZgxWEMxBSl2TbM+xZ2gRwV7L6jE8y0zUy6dKsvvVAkrI2QmxUBo5IA9QPYwOGQM/YkOUcWIXqCuFeC5lYonOiXKRYzCHdTPlQB8Smvqwte4e80VkxIDLzdW1/TXSEPGKcYUf4SWorTLvmUACpSwFEkC24HYCNqTi9ghQKtBcGwty7u8IzH5G2NDqej4+AKoPsxlqEzDlAXkFtQ58riJaaOUtDZhmP/cDg93B+kLx4oVP8OckJY7bvy10joucdf20KGNFN1Kxjk1fCshCWUmUpR5AH6WA7Ql8RcKFiqnSoqGssOXvqguSD0fs2kFVYwskJShQBIGYswuz6udYZ6OfI1VmYNoNe/wA4YO9TWBAqKmDVBpKZCCky1G633WdQT6DsIiYhxESCx15wzYwn3pKlAMXcAWI2DaMOTfrFd8UYCtDrkklGpQblPUc097jtcaAC05iUSwJErMSdTufWBNdixJYWjkXGpghhODipypRmVOUT4fuhIY5lHYX6/R6AqjZnnPkd9CcaHEgkM8GpaJ60gokTSOYlqY9i14f+HvZ9KpkpJSFzNc5Fh/SNu5v9IZ0UaAkkqbuDfblCGyKToSrGjAUxlCV2JLQcqkKSeSgQfnA9depT3a0XdieEypoyzUpmDZ9ux1itse4MCpyU0aVKJN0O4H82Y6J2ueUMxunRFRefFkAsGxM4ILnKm5f9+UZB/hTguopAtS0pK1MAAoFk6kPo5LekewrIQW1H4OXAXLnq8eQGTZzaJMrFES0OMoe/ezwKxLhaUUZU50TAHBzEkHYlyQRblCmqsqCuZKVLKUp+KbN+zlpB0zKV8ghyWsIh5ZlbrchC42H9RtXxqm5DACK64x46VMmITKICgsKB2DXJPRgX6RpNlSkpUlExc25JUhIQgEnYrzE6/hELFTw0sTjMQVrSQQy8qVC72uAoEA3YX2gl+7f8h6j/AIuO1E1xjiJUyYpSjfxA89gkeX0gdPnJyPuR4S+/M7PEfEpjrUF2YMXFwbAPrsIaeHOH5aZYnTEIVb790ixUPCbFTXJL5XAZ3MUnjjUGcOTkgRaocUzNmIIt63uL/KD1BWTJjpkIUsOQpZZKL6BSja34epYaQQqJ0qYso93LU6TohIIADOw62AvciPZM6olgmSPcy5QUlKUggjQHKUgkm753G5diRCywb1UaFZdXBtXhDhvfAK/kAKByuFEkeY+URBTL90EIZtZhuxAtYte4Ojax3XOmqlEoPwk7Pu/xObkkuwAvuTEjhsGYDMW5fw2YOxuVFvhc6DUnpfbIXfqcQC2ppNlrUANWIDgjL0211sBa784hYtwouYEqQtBUH8N3Isd++rN1tDlOkSUge9QyeYdgdS2u4bW/I3gfUVYmKKZXiCUnNnACQPxKUA5ZnJ5sAIWmUg2sN8QYUZWsyYZailSWINwdRHWlkrnnLLQVqOw5d9rmHrFODBNKVzlLVfKPdJAFz8Kiou/5vEnDcOk0tpbpUXDEDNb8TX62Jf5RS3lJxsDckXxm5UTqKOFcIzpc5JqB7sbBxmVfQas25IPmS0P1Nh0oSwChKUMSSzm34lHm4Fy+vKFXGcQep+0NylOUnQjfS3PziRI4gWAZYGYWIV2AsfQ/swjKcmSiY/EqY7AhnEq9kDIzE2CXAazAB9ubC+7i6nxNIE8B2StJs+wJ0J5C56RMVWuo5ybAkF+tzbR4WcUxW7JLsd++/wCkH4+NuQrudndOBB6l9ey3hSTKpErKUgKex1UxIzzDvcFk6AQZ4mwqTMlqTlSkkMFAAeoFiOY5QocD46tdLTolhwJSRszgMfQgkkw3VXDU2ckZpwQCH8Kcw9SoP6RLkLOSAvvZk1hWDE/4E94OpJNPTSpUpNsoNviUWutR1P5Bho0FsSYpYpUAX2cDvqGgBh2IinSJeYLWnwlQSxVlsGDlg2zxNGNuhyokHZQZv31jfkHGmO4HA8rEprG+Eaz/AFNSJJBlTftM7sgJDJJXYsoFhZypwzvazuHqaXQSgiUZWctnmrLrWW1UxsOSdB1Lkq3EeKK98EyQolRNkAkk9AL7uw6wAquIlBwpRSRqFWI7g6GKEyc0FiVJ46ns/wCpaNZxAtQYzZJ3sCD3F4EU2OzZQIlqlpS6jlSlPxElRtrcknuYrU48oOc7vtDLwRUZ0qnLv4ilHRmdXcu3kYIqDupR8WMCgIP41o6utnJWiQcygylfCkszKOcgC1tbtpa69U8H11Oh8gWnUpQsFXkLF+zxcaZ6FpdmVzuQDzZxHCbWIN0p5M9/OGK1CtRRSz7H/kT+BOHSmUZ9UlSRMIyyzZRSkK8SuQOaw6Pyg3idTKZkJCbWD/Uxpilaq7v+ULVXXsWgGNnUdjWuzIeL4rksO8eUPEPWxgVi6SsuT0+phe/jDLUdw8OROQicufg25aCMWA+9Y7RxrapJD/toQ5eNJI+L1iRMxq1lekYcZENfJUi7gnGZeWcUj4bEdjdvyixvZouXKlKmMM6i3knb1c+nKKqq55UskxPwnHFyrP4X9IoyYyyUJ5mLMoykt1L7mcRhmcQIxHHktdV+TwqYTR1NSApCCEn7y3APYM58hBqV7Np0w+Ocr/0ob5qV+UQhPRnqggbEX8W4qIJylobODFpTISo3XMCVk9w4HkCIW8b9li0XTNU38yR9Un8olYDPMpCZarKQMp8tPk0GwAGoIZmNN1LIBSpLgjsYyF2lry1oyAucUMsPiPEk09PNnqSSEJduZcADsSQHik6rGJ1VMzrUVBPUkD+WWkAt/SGd7lnJcOIOJRPpp0lSmC0KF9jqk+SgDFUz8YyJyJsMree77ave/wBIAEZdqJNhAx3yjVOqy/iCUckgaDUvyPW56naPV4kEkBSlIezp1ADNq55wumvJRqe2/lsIGV+IFRckuOsanj2Y584UahrFZqZ09CR4ruonXKPEX6MP28TlYispyaguToNHu/8AfYdIB4R4EqXMfMuyQXBCdSb8yB5COVXWkkEFmtr0IMNOPYX8ig+i37COFYomXMUonUpFtgHPciz7QwV2MoX/AMSyQUh7N8gH56RXYrci3IsbEdIn0tchL5Fa/Ly6RuTx7IaAnkeowYhiPhub2cfiYMNh4vrBGhrPdFCSzoAId2KiCbNfVWvXrCPLrVGalgVl7AAk+Q3hxTwvUzUOsJluRYrOc3OoSFN2Js2jmF5MYQDkY1MvMmhPavEkEqKi61CxzHbQeJ7jTTzLxKwvEEoCVFIZRLFnBUpiSoa+EZWB37wt49g09ALSysAEZkEKYdUjxDTUiPKLEzklkAHKkJZW2gLdXB9BGfECtib8tNxMc040JkxMvMQAnMwYO2a2XRmawNm6XB4xMUhQWBqQ+u78jpp67RGTVsy1KAUwBTlD2AulQNg/peMqMaSSSlJGuuvNy2kKXHxOhG8wRBPFM1RTJJfN919WOn5RAkfxAYsUjrb+0GMJniZUZlq+AAdblvKw8of/AHSMiUFhbUGwAYXvcX5b7Q58/wAQCFbiFxfKxflEbgzh81tYiVOW0kBUyZkNyEtYciokB9nMfQ+D4DRUstpEiXKDXISMx7qLqPmTFKYjiApJiFyLKRZhuDq/Utq3KGPD/aMmaiyntcbjuIU+d65KNROTALomNGLypMpalSZaUKW2fKGCgFOXAtcgOWcsHdo7VmOzchLFm1AJ9SzQv4HiAqZqlKshDADmVOfQBJPciD6OLJUrwIbrufXeIyxI+xqFxroRYTXBZExJBd36EagxlXihUQBvZgHJJ5Abk8ogcdYiEhVRISAo3mAaLbdTfeb72toNezdl04qpiWXMcS31Si6SRyKiFX5AczGLi5LyvUMuF/zOFLgU+XUSZysiMpLpK/GQUKSQUpdtRYkQerKRM1KpiwlakixWym28IWCAP6QIGY3iaTNCUsAkAW79NdohTqlSB8SSDyfTkX39YuxqqiOTGWomLFdwFLnz/syJILlaUjl/2wLB9wbDUcoL0VOiQ0iW+RFg5c3uSS2rk6CB2KYvlVmSWN28x/mFGn4gWJqkhzf9PzigcmWobBMbX+yxf4orWJaSRuW2A1Pfp1ESqjEMmmvTaAeD1gZSiblh6XP5ekaVdcC7f3hZ7jDszfEJk6YQUXG9x9H+kB8QQXu4I1jJ2Il7aQFxLEso6mCVTepjMFFyPi1YSUy5YJWToP3+2g1g/s596nNNUrMdkiw7k6xvwhg4cTFh1ru5Gg5fvpFm4fNTKyhKwxPiGW1tNQeoIHSDZ+Ol/wC4n4uX3cd9CAcE9mVOgZlJsN1b+W8e4tgVHmzBCLEBykA+m47vBHFsZzFTGzloRsXxfPNRKSbrUEv3LE+QgbJjlUKLOh+STN9nUqqmhY+zlixyAArPTZPUt5Q0UXBNNTJeXLlpI+8rxL9VP8miEjFsgZ2T90A7Wbz1jerxjMm5tG8iRRg/EvLkAJL/ANXKAQm3M7mI03FlkXUfIxEp5ZmKISza9hEo8PTlj7Mg+RgY36iBK3FJySSkhQfTRQ/IiFKZjCkTgVFgqx6Xt9TDzP4PqFJJKkg9QW9f7RXOOYPNlTsk1LPcEXSf6T+WsNRQZN5DECxHLDseuzxkKJkqQElOwvGRnxwRn1sRsn4+JqcqpaEu5dbsWayVeFldesJtTOl++Kb5XGp5Pv8AvWDE+XMMtlpdANgC99HS3YbRHw7h5FXOIJMtCAVLNir+VAzEAKJe5Lb7MQxBEs+orNyauPcDVdYLtbpDdwHweic0+oV8TlEsakORnUWLBwWYPvyBJ0XCGGaKTNLan3infUAeEO42YHfpHKcsyl/ZEqCQyQ1wlJ8LPvlbrAZM4ZeGOwf2YuJg3LJDeN8FS5qUZVqAH3kMU3YN8LjQDcBnLawu1fs6GQtNmJU1woJI+QHqDBb/AHSoZQrk/UDpygfXY+VAglwp2HW9j0Lj5xJjbMugZRWN9tIWD8CyUpK6lXvFMSwzBAGzkEF/k7C9yJk/AKUpOWmQl/hzKVmPIg5+W3z2iRKxQiaZavhYOdbsVegbtaPcWxSQqWEsAogMQQDZ73A1vY94c2TKW2T/AKnLjxKNAQNgWHFBWiQDckKmFgw/DnIYJHLc7Whmoh7tAQVglbn7uoLF3AP3Q2bW7ANArDq9KZaED4QkO3MsXbc6l+TR1xLEcssKLlWYsHsHupmN92/zA5CztRh4wEXUn1dEJfjN783WG0Uq56X/ALiEziWT7lapssMFHxDn/N0fQ9fODtNjhUAVHbmFZmcmwNiTqD/kVjlZ72WymBWQkMNBmbzO/rB4QyuAYOXiyGv9QDTT5k0HIlRPMN9THOpVNliyFJ6m579IsbhrBJEkBAczFpzOqyQAMwsk+Et952tdnDu+EcMSJsxHvkhSAkEo1SpVgx3IFyz3eDPlKHoDUmOEhLY7nz9g/vSsJQhazMOUBIJzKOw5npFzYF7Jqoozz5suQVXyge8WC33iFJSPImLRUpEuWUghhoAAAkbBIAs0LWPcYe5KQo+E79mf8o7yPIS6I3J8PygUpm2Bey2jkIKqhCamYbrmTR4eyUOUpA8z1jVHswwv3vvf4RLnYFQljqUZsr9g3SMm8VqWQG8Kt9jp4ddesbf6oZjC7PsWf5Xha+Vy1jnHCzG2M4YvhVHTrRLkyEJK/GrK4FvCHDtufSPAkF2QzaXFxzsGHaA+P1MyWv3qh4QNvuh3cjlfWOFPxej8QbrDV3thRl+PEQgqEMWwuTOllM5CVBVr635EMR5RIpMJlIkplpLS5aQEjObC7OdYWOI+IUqRLMo6KOYPzFiPQjzjSgxsLSUqOrfXSNIBHVwjjvZh2u4QB8SFKSdi+YF+/wCRhQx4T6e01Ph2WPhPnt2PzhxouImDWUn8J7RzxLFETUFJAFmKTcEcr7R1L6jULDUqauqyoMHJNgO5aIH+1q0KziQo9iCfQF4OjBwKxAl3QpXhST8JGofloX5Pyi2aWmKJYALsNf06Q5X4jUny4/kP2O5UNDiBQjIoFKwTmSqxuEs4N+cZUYjFlYqUzBlnJSsaEKDt63HcRXXE/DBknPIcyz8SSbo6vun5jrrCxTGOPJF/YHqK8jeCeA8D1NUUzVpEuUbpK3BUOYSASx5lhygnwPwiha/fVJCkpPgQzgq1cvqBa2j9r2jKLmx16/ODLBdLJyGY23UUaXATKIBmAttlt9Y5Yr7xCCpIzAa5debt+kOlThCinMwt694DVEjX9/swo/3LEcGV3WcQOmFsYioTkzEpKglQJIBI1v8AKLBPCUhVT7xVwb5D8GbUqb/86awyz8GdIAdINgzgeTaQQdV9XE5A7auohT6pMwZSWOxiHNnrdiXj3ibA51MozB9pKe7ap7/rAZOPJI384Yq2LEW+UKabUZKXGzLSNQXvfoGgzQYwSASWeK+XjSHG4e8HKbENP2I0oRGY8qtoGOJxcg3UW7wVq6GVUyE5mJP3TY6WUDsYTZVZLWGXc7CCkjFwenKF0Y8kGK+P4QunXlN0n4VfkeREew3Vak1CChdwrXvzHI9YyC5/sQ+Ak6iElU2ar3aEqBFzyF9S0NvC2HzJaDcAlRUpZGpIAYblhbb1LRCw2WEpBs6ySOQBLFTHUtoOhgxS1DrWcqkIDeLM6Sxbwlr2306OTEeVrBUDUFErZ7mYnSeElK/FqCRl9GJcaF+kKNUucuZkbMs38JLdyWt/eG3FsZBTkQcx1ubvcN6fKF7+Iyi3wi5JsSRZ7762F+14zACPULJRHckUXD4mAmZOFtTYA6aFTnL/ADMO28LmK4Sumni5XLB+LpzI2FxfTrDRheLhKGKU3U4zAbAm5cnU9D6CJNsniSUKdiLMezWZnDFj8mYMrIxsai2wq41qb4TgiVIlqmIJABKA4GYqu2oJsMxJNn1FhEiilIVZcuSmWV5RmlA5hfxAsQdrueQ5x1ocUTq4AsL3AHTQcwdHfzEHFMdCFliSD4QqzluZ5M9tInJZjHABRAHEUpNJO8BaWuzC2UjzNiH/ALRGmYrmSUggpN7gbc3v6RrxJPVUABLrUpVuZPl0MQJPCs9roWCSWGmkXY1XgC53JHZw5VBYnSdiIQLAJGpu5Pd4C1eIqWoEmwLwemcETgHIABZnUC76WHPvDFhPsbqp8sL90liLFSsny1PMFm7w5XxLu7k+Vcp70IsUOJrUoe7UvMSAMr5rkAANryYau0Wxg1HVUzGoTkKwGBPjt+IDwixNndxpA/2dezyZh+IKmVUuyJZMpThSc5ISSCPvBJLOx8TxYXEmSplWNxcEEX89eWkQeW2Mil7jMeR+j1A0zGCwJMC6nh0YjNloUsplS3Mwp+I5mZCX0diSbsANzYhTezyqmyiZlSJT/CBLzKHIrOcB+gHnEbBELolqkTGMwkqSpJLLDfFe7+G4OnZojGJ8ZDnv1Gc1a1WHqqhpJCEyJUpAAYOrxKLfdSVkknrttGKTlDlnZ/8AHyiLLoRqo5lav136x2qJS27NdvlHrLS+oxF4igYrcS1amKEgqUqyUs5JNmAgZhnsw8QVMnKSlg0tLFQLXBXcMOgPeJhqfdVK1r+Ihkl3DE3YbaDyJ5wepuJiEgAgnVzGA3KHVqFQDi3A6RLJQtYb8WU/Jh9YR501UmbkXrqDz/v0i1a/ihKksoJHbXzivOMEyp2X3aFFeYBITdRc6AC5P6Ry1dQaYLf5PaXETzjarxgjduUcsL4JriPEhMv+tXi80pBbzaJWI8B1gTnHul5bsFEHydLfONIF1CGX63AeGYn/ANbKU9szHuUqAP0iw1cQy5RzOpVhYm1tYqijw6aqpyF5S0EKOYGzFxb84OzZpJKVKKQb3G2sGyiLxNyJuNlTjiJxURbmNReI8+tSUMW0bodmaBIqpQRlSBoxO5gPieLBMsJTtCuNmVswVdx0w2ahKJZl2SQXTqUqBIPraDtJOWVAiKw4WxvMooJu7iLCosXAADgNGsvGTBua2sa5FOtio3YOOkC66apRKiNB9OwjxHEayCHsQzjlHKTMC0kOQbn+0cSKoTlQjZiniONePMEqTlO4IjnP9oWUgF/P6xJ4gAIKSdQYqZVcWYwWPHzg+Rm+OpYGK8Ve9QQd7RXcynKppShJUSbAByegAiRSGZOmIlIupZAHLz6RcnD3Csqhk5xlUs/HMtmUTsncJ6eZho/4ZG3/ANVDoD3Kvlez+sUQ0kpTa6yE+bZn9IZazgKfKRLEoKmjL4nYEKHIE6coeBi93se/5RLRj3hAIDHcC8LbMzdyjF4y4jqVBVUM+UXmSpiOpSW9dIkU9Z1i3JlTLEts5USdGsB3eFPHcBkLJKSETNlJFif5gLH6xnKUKsGYfUkERkCUT1S1lCwyhqPzHQxkYYavqZTCdT5kzJeVaUgBNi4Ga6SCQeVrx5S4yvIlKQUubgBgS+lg5D/TpBHFcOqJi1OuWo5swOZmBDNZN3cXvprtGTMNnIQSgJZTlypgbNulIHn84RyU91ck4sOrqRJKFF1AG5Id9WFz9BbrEmmwZSlOsptpqQ/PS7dA0SMFqAyJSkqzJAzsRmDlzqwH4fOCaWdYLgEnxJYEBmCU3JBAZyLkvoBdbOV1GqoO5wqsIZI8Y8P3iGa7EhgxJsOkL1RXzEzVJPiKQABq48RzDV7JF9vWGCuxdaAlALpZnAvYNfnYjzB1tClxI/hmIL6g+cbgstR9zMxpbHqEZFcMosQXUxdvMvvb59I5YhNTMJSPEfiBsGsq1u0AZeJgpdyCG2HneDfA/D3+oVglFRTKCc0wpscoIASOqiQH2Dm7RT8Vbk/ziq7nDBVk1UtKRnISbAEnQa22DxZK65CUErcEufECWGuQhgQBZugHKLNwbAaeklZJEtEpO+UMT1UdVHqokwucb8OiqQSkgTkg5FK35oUR902vtrzBl8kA0YODyN0RFbhuQlc9yWdphDPdICUhSVP4RcsGBISXJDxZeHVBIsz7q59h+/OK89nvDk6SpdRUy8k1aQmWglJs7lSmJ3AAe+p5RYs2pSUOTlysp3IsLl22tpod4xFpu4HkOHOhBfEOEzpqc0op96nZTpCh+E6s+xhWwmumfxaaeYhUtSQVqSrVhozOCCoi4cW1gpiXGudby7JGhs56l9H5dogy8X96tK1E50hQSbOAogkA8jlBO1hHP4wJsRuPHk47jdNx1KE3I/TrCTXV6Zs4L1yjKPNifVk+kR8Vw+dNKgTlDgpUCSD/AFC1u0L1VMXTWmBiS4UNLDaOVX5jn6jceAKdR3/j5aglKwSBex+bCO2IYnLKGlqcs5B1sdorwYmSc2bK23N+Z6Ri8XU5USAkC5Op7dIqJMoGMTlxfUZ5ea4VLV6jfu4hd/3CUOCp+sEMXxDPLI2OnnaFqmwSdMDhLjTm7bhhpaDxgVuLzuysAknKxxa1BKQ5UQB3JYPFp8OUUmlSC2eaQyph16hI+6Og83ioaCWZU+XmSQQqz8w8O8riAv8ASOcVVTMRbJfKWLNrgMrMA1wNXffy084mJqJaks+XTXSEeRjAIDmO68VS14VyhnFqR+MJMoOsEEpBZQ87aXEI0uZMqEsm5GliwGlzy6Qbx2vEwZBcqsB1Nh8zBugo5VHTpQi6ty2p3V66chBKaExlJoCB8M9nsxac06d7t/uoSCfMksO148xX2UDKSmomA/8AmIBHqlj8jBibiaRlJUdX1se8by8VmzCyUKUOmnnHB2BuacIbTSu18Mrpp6NRp4gQpJ5h2DPyPOGWRJMz/wATKe0TeI6Gf7sr90WHIgn0BeEVGPkFzvq0Ns5NxVJ45odGWXQz0oAS5URqT9YyZjIQbEQm02KZg4OsRq2sAPxHyhfDco5qBcncS4u6FqBuxHraFDDuG6ieAqXLJSfvGw9Tr5Q0YBRpqZn2geWljlf4jrf9If8ADZKXzFhyGwDMLQ1XOMUO5NkwDyDzJ1K3peDaiQqXNRlzpCipOby8JA3BJ/dzVFjM5SZgWCCjLYhiMz/pB3Gq9Xu2mAC9iL/MfSFCdjqStSX1NgfOMJL7MNcS4B9TC6MSMTEVRmBgpjCuuo32iTTVXIwBAjbvUagsszv15xAxLNmSm7li/TnEamxBQHwnLzYtBSjxpJ1ZQFuo6doCowbFQLxXQES0zBdSNSN09e2sZDFOXKmS1hxofD3EZBK9aMS+MsbBgagqlhJuhRf7x1LEuq2nK2w5wYVXBMjMsJM1Q+BKwQ1i4YvzLPtrsK/nYwcxJIYghjy5P+/lHddUkICgt8wIvqNrNpy10hD4CdxIyjqFpVaDmAV4lKZOxDEHK7Nryblu5mzF+EDw5gQOdxqe4fXXSEqgqwHBufiFw4ex+UE1YkQB4gf6h+XOCyYTdTEzAiFJ6SdC7A8tR18j0gDis4AKA0+b8+7xJGPNbQpGux7PpoDBngH2dHE1GdOUZdKlTeH45hGoS9gkbqbWwGpB4047bQi82UVqV1JlKUWSCX5CLG9lgmUtSrOkgTEgAmxzAEgc7gn0i6MK4DoJMvLKpZQDbjMs91qc/OI2PcKUpksJEqUtN0qQkBSVD4VBQAPKN8jPakepJhCg7u50lY84D69IHVeNakF9vOFOXxOgOFrShQJcG2nJ9REOTjhqZyZFP45iywtYblRPIBzHkFXfVS0IF7jVTYyo6gsCUhWzi7A8w8RMZxw+6KbsWHk8OVPwzJTJTLLLygMCohL87Xd7v1hU4twiV7s+7BEwD4UKKkvy8X1ENVHUi4CMrNoRCnVysxyqudO/OJMnFTLPxX3aF6rqMqilVlDY2MFsDwZdQAtRySjoprq55Qdv5jbvHqdCWhvUNo4kUvL9qpIF2B32fp0gTxTia5yV6qSzhXJQ0PXRnHM6wxDginKHBmEtqF39G/KFPibhqdJSShSpqG+FvEO+xHUekcO5rsOMWhWzEnKoEK5H+/1jr/qh3+cC5s6dMX7tsyhyILeYLN1do0qqJaLFSSf5S8UfH+zzF8o+oSRVmfMSj7ourq20WhgeRISnYan9P0ip+G0+NT62i1OH5apg8KXbUnQdH5wnKADUt8V+SFjPOM8JARmQygQ4Ivf9Yr2jxEZi9joR+kXEjBAoMtRI3A09dYyk4JpEKKk06FK/EoZj/wDJ28oFSIbnqjKxl4kG+KOM/GQAWL9nMXCvCUm3u2GjD8hEJOEkABSf79Ywf4jA9jRlIysc/wColK+6laSfWHefUqm+AAkmwA1grxdwbIWkkywFN8QDK/fd4zAMMVSoRm8ay+ZfIbAfnzgnIIFRONXUnlsGd8L4WdvfMoWZDOPPr6Qw++lSRlbQaJAYQOqscUEs7DpvCpiWInMVZrMzfnASjh+w3jmKJuAXMI3+z1z5i5iClKFHld9+wd/WOGI42Ekl7wx8HT5i0OScp/XQfrGi0+winGPIeH5Ac72dzkB0Tk9riA1Zw3US38JWeabn0i41Ye9zoYi1NAgaAjvBjKwgHxcbChcrThzEvdoOxe/flBtOOqJABvyG8T8WwZMwElICxopNiep59jA7g/h5YmmbNPwqKUdea+w0HV+UZyBtoQD4gE7jNQcIGeyqmYQ/3Elm/qV+nrBRXDmH04AySlLO2XMfUuYmU0pI8T94Iy0S1OXQ7OP07wGzMJs2YvVeA060f8CGLt4QD8mIheouGZVPNKyCsD4UKLgHm+8OFTNDHdoUcaxDKtxpo0DRjKFXHemrpapeVgD2tAXGuHZU1yPs1H7yd+40MLsnHCBYxMk46THVUxVo6MWMZkTKRTTPhPwrGh/v0jIaq0y6iUqXMDpV6g7EdRGQxWWvtAyDLf1qVaJ6lJbKqz6JLa9ojKWzi/0+Ri15+MJzZHIIYMx11b/LwHx1cqdLUVpB1b8STY5gf38oFfK3tdSZvE1YaV/h1FNnTQmSkqXyGwGpJ0A6mGedwRVgDOqWM1x4i3ckBm66QR4JmplSylKQpRmErUfwpdj/ADAMLaXMNicYCyp1KBsrISQwGVwAzNchgG31DwHk+U4elGhN8fxV42x7lbVPBdWCy8gZtVNrcNZz5RdOA1KaajkyUt4JaR5t4j5kqPnCqriBSygSAFJcC+xZJv4T1H57Q0cI4BMqZSps/wACVKVkCbKUHup/upcEBrkB7bofJlyiiJz4kx7jHT4+kp1aB2LY0FoKb7xwXwnUAqyBCUfdzTL+bJP1hM4ynTqMJ97KX4jlSoXlueahYHWxvEpXK/1qCvAG7knBOEZNdUFS1qEqT4Sx8S1NoVcgkpPMuOUMMyhpcPmKXIlFCsmUqJUcwcEhOYncB26QjezvHDLM1L3UrPrqSACflpDdi+IibLDqul2G19euwg8jFDw/Jtczc3qOI5izl+F2732jgvEVjMFIGW+oF+zX/wAQuHEyku4d9Y6VFatYcBRDXISSPkIrwjimpdiQAQJxBSoqJ8tIsAXJ3yBiQ/yHUiGEYuFISkAApsG2FrD0hVpFHPNJNyyQOVyS/wAvSNzUMrWKRuZrkTUcKTFSC6CxHXX98o24kxAzUApACwzjbTXzhQkVpCtbRGqMXUXNwx/tHEGppr3ONRSCWSiWhIJuSN+n9tOkHOFuADPXmqApCBcJFlHufujpqekSeDZoVnWoJcZQC133L+kOcjECPWO5GIGFTsCDMT4FpJeVaZeQ2uFKB83JBBg/hsyUUgJ8CQLBtOkQcTxDPLUpV25cmNoR8Y4gmSUoAdIU6gDztAE2Y34wF/JaiJ8tOig+t2f0iLV8RBB2PItFWTuKPeBJzEEdY8VxC7AlzyjrYTFxr7MsOfxEt7HtHCp43UhOoBGhNzCbRYXXTphyJ93L2VMOXzCfi+UOGGcLolJdbTZn4lCz/wAqTYdy5juRHuEfjHqBVY8qarMsnIdyLE8gd+cbTsZTzEb8Yzkqk3JC5Zcci4II+kVxPxYAvm8nggOU0uq96jLiGJvvC3iuI2Z4iyquZPWESw72htovZ0lY+2mKzH8JAA+UHQU/aKbK2UEY/wDuVsqaSpyXizOHMYyoSkEMG0iRJ9k1OT8c0+Yb/wCsbr9mS5YeRNJbaYLf+5P6GCyOjjUn8bFkxMS3uHE8Us5F26P8o5yMYM0lS0lPcM8Lnuqil/5EEDci6fUaebRzquKAE21MK7no2o3DWO4jLQLHqx1iJhuMgy0kF7fPeELG8ZUtRvGnD+KFKshNiXHflDPh+tyJvMXmF9Sy046xHKJkurKruwhPl0i5hGUsnUk8oYKWSWa9oXUqBub4hjCkggHWFDEMWv4jaDuMUSykkG8JtZh62ObUlgBeDUD3FZnYDQhIVTdomyqm2sQcK4UrFJ+EAbZjeJ/+0qtI0TGNx6uLxux3U7pr2jIFVWHVMu6pZI5pvGRgW405K7hWtrgVaZlFWpDEi7ktue/LzCV9awudHf8AfkRBEKOUX3MLeMGF4UBIETmYhbnmDYuZc0kksevVx++sNMqpm1C0SpKDMXMVlCBuNW6JADkuwu5EV8It/wBgSXmVRNyESwDuHUpwD1ypfsOUUeTiWuci8fOwBWHqT2Qrb7SryLsyJSAQlvEHUTcjsH6w04bXGUhMp8xlgIfnlAD+esHJijk15/nCPSK+1m/1frHkZXOo0EsLaNKMVV4gS3K+zfIu8QMWrJcyQqVMAWlQyqSq4I6/rq94gzVadoB4ossbmE/I37GKgMNTOGaT3CTJk06AQk/A6mIuMzu/XpAKVwwoTPEv7BrJL535Zr+H1O3WC2Dn/p0nfKIJIOsW48Qb7N7jEWD6PB5UsgploBB1YFV+RN/SCE4JAOZRHICNh8Cv6TAqaX15RWAANRoG4n8dgZc6R4hoWv2J1baEWTioVYXJ0G78u8OXFiiyr8/rHf2SUyDKqFlKSoKSApg4F7A6iDUgKSZmcsrgD3FKrlzpYzLlTEp5lBA+lvOBS8WcMOcXdjKRkVaKXxuUkTVsAPFsI3EwbsROcsosGNnCZyStXdTvzLAW6WhupZrhusI3CKvsldx9VQ2U6tPKFv2ZTiP0ELIWkOFDyivePq0HIOSi3peHGqWcxvFY8YK8Y7n8o3ELcTPIPHGWg9NU5ATqS3rFr8GYBLlIClAGYdVnb+nkIp/DP+WX/UPrF04cfsU+UMzDjQEl8VuYJMbEVElIZye0C8QxpIFjA6tPhHl9YX8QWcpvEply4x3BvEeLBRN4Q8Qmgm0E8ZUXMApkXYV9zzfMyE6j3wZSJly8zOtQBHR4bk1pzBLWNyYTeFleGX2ENcw/D2ibJ/ImehgFY1qF/wDUQm2YxIk8RN97yIhbmmOMwwEcVB7jnIxlBLZEqJ2MKPGnC0udLM2QAiaNUiwV0bn1j2kUc8EK1XhMYGIOos4gwqUlMBcvrHiS1wbg/sxLxr/+ib/UY5UI8Yj1R1PmyKao04RjfhS57iGGRjFnB1hCFlQYoVHnEjKLnsYMrFaMPzcXKlZRBXh2lluZkwOdEvtzPeAEhLAxPoleBP73MKbqUKeXcdqbEEJ0APeO87Ekm5SAOkJ0pRfWCSDpCIYAuHZsxADgOG0jIg0vxRkcZp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6" name="AutoShape 8" descr="data:image/jpeg;base64,/9j/4AAQSkZJRgABAQAAAQABAAD/2wCEAAkGBhQSERQUExQWFRQWGRgZGBgXGB0eGRwcHBgXGBwYGBscGyYgHhsjHxcXHy8gIycqLCwsGiAxNTAqNScrLCkBCQoKDgwOGg8PGi4kHyUsLCwqLCwsLCwpLCwsLCwsLCwsLCwsLCwsLCwsLCwsLCwsLCwsLCwsLCwsLCwsLCwsLP/AABEIAJoBSAMBIgACEQEDEQH/xAAcAAACAgMBAQAAAAAAAAAAAAAFBgQHAAIDAQj/xABCEAABAgQEBAMFBgUDAgcBAAABAhEAAwQhBRIxQQZRYXEigZEHEzKhsSNCUsHR8BRicuHxFRYzJFNDY4KSorLCNP/EABoBAAMBAQEBAAAAAAAAAAAAAAIDBAEABQb/xAAoEQACAgICAgMAAgIDAQAAAAABAgARAyESMQRBEyJRMmFxgSORwST/2gAMAwEAAhEDEQA/AGDhfgKgo0JM1CamewzTJgzJB5S0GwA2OvXaDv8AqiEkhKUI0+BID2s7Aft4UsRqJkoqQuyk2I3/AMHnvDFg3DaEJC6qYorWzS0lgnoSLlXNiB31j535cuYkE1X+p6hxqgvuRpuJqmTUy0B1q06C5JJ2FtYPSuGQQ8yatSuSGCR6gk/u0K+LT6ajniZLUsZhkZSiUhyC/icj4ebXgpRY+ZikhDlR0AuTCk4L/IXCcEgcdCBOKKddISUgqlnfcbX0ts/9o48LhdcV5BkQgspahZ/wpG6m8g45w/VWB++T9sQH1CWOuzm3yhUxuWjCaVMmnWp5i1lJVldIJzKU9gWdKQ43GrQw4ABZE5cvKlHcmf6BRy8yJ686lMTmXy3ITlCQPz1vC5i2GypcxUuQpkC7JUT4inN4SokDUWGp03hbnTyXWsqU73LvzJU7knQv16wPTi6kTE+7UxVMYncJLX7gD96xoQkUJQMfE2xhPE+Bkz1KTLnTSU6+FKg5c5QxBJ58oWsY4eqKWWFqyzEJ+JSFOUjTxoN0m2rEQ5zeKglQG4B8JUXLHmdRrrq3OBWMcQIWSVn7qg/9QY9SCNjyHKDxZclgEWID413WjEw4wolJBcAP9QYdMEoEy5LeFKlNnmKLAaHKnQsA24330E4LweiVSrqZpK5iRnTLDMkWIUoO5NwW0HI7bVWJASwgfCC5HMi9uo163inKQ31T93MxWNv3GSiw2XkGc5gQEkqPjOrZXvyLEbmFnFMCRThSpJJStQJSo/CGO4ABFzq1olUWFFaCrMlDlg4Kil9SSNDfTZ+cDuIMLnU6DMz++lm7gEEbeNKrjf8AtC8YIeg3cZk/jZEykxAFrElsoYEvuGA31P8AiGJOE/w8pExYlmYsOfepzMkuAEpILbXAcjQ6wocEFJWtSiA1g50d7/IaEWcbw84vKE5KZqphbKE3UySb/CQAbMA1nu7DXcw4vxg4W5pykPD+IZcuWqWlIufujIC+pyp3tzdojY/xWFAJlklxfQWuSORu3rvAbHK1KZrobKWBG76X6s3z5xwkYKqecyiJSDcEjxFyPhD7n6mNGFf5tNORv4r3IOIYmVKSX0V0YBmYR2kVZNtQQzDUC5/ZgnM4VkyykKC1EkaqH0G45GBmKYKZLqDs5dJNw17HcC37dqAyGlEQUyAljOYqQkkm+19B6/WNcZrguW24LN0KR6mICZwLMHUWbcufnDHwrwDNqKqSKiWuVTk5lKV4SoJuUpe7mwfZ32gqVfsxqosuxUhdwvw3JlS/d+F3IGxd3Zhyc97elvyOI/CL3YA/SMl4PRJlhCJEtAGmVIe2+YjM9tXeEniDEEyFnKolLtd7EhwH3BG/Qx5WRiWtTH6cAEVUK8TEVSVJskhJyr3CrMH/AAlyCPz0rn2RplqxWZNmtmlIWtAP4ypKH7gKV5sdoLTeI0uA7kkMNyrYCHaTgEiRQkJQhC1XUpKfEVfFmKtTfnbaGYshxqwrZ6i8ihgBehHBOPSwHeFvi3iJCpEwEDKUqChszF38oqSq9oHu1qTdbW8JdPlfWLi4d4UlrkINWlMxakgmWoPLT/KQfiI3KnvoBvrLm1y0IofGtkdz52lzkrCZUvOsq0ShLkq7M5PaHHBsKxCVIEudSzkybkKyK8LuWUCMwDk3bfleLjo/4aSVKkyJUs6Z0ISkkcgUgOP0jlxLjyU06yDcJa3MsCfmYpfykYcQIOPG4cGJeBcMJLKmOo65dQOjP4j3t6PBKZRJKEzJUslDnMky2a7Pb99IVUcVGWbPaOdRx2o6E31vHf1PYog9wricsDN7p23B/Lz5N2hcr8RlCWEbhySebk/J460eITquYUyg5A8SibAHRzq52AufWDVBwrIknNN+1mauoWB/lRoO5c9o1ddzmPoSDgalzQ2Qqlq3NgfNw/LwwyzlJKUoVlSUhk7BuXz+kcpnEcuWPCEnqb/vaAGKcUBSiSyvK3blHEzQP2SqnhNE6alRdOVszfeAdk9G58vJmSmpwhLJZCeQsO4H637wsYVxSlUtJJG4v0OUfSNaniXr+cCbPcCr3Gedi8iUCDdXUsB+ZgZOxiWrRoTq+tE1Xi07tfn17do4JqUyx8XzjuNzRQO42qQtSVKlpKkgkWuXGobX5RkCuH+KApIQkN4iSeZ5gbABupZ7RkFREIMSLEtLHMFlzTLnKKl5CnKl9SC4sA5D7RFqJa2zLlTCRcOg2PPSGSTIMtBVNWE2u23dX6WiJVVZUpKZZVMdiGvpd3DW+UQ5cfs6P5PKVz66lK8Z4yFZwSxDhjqPKH72RpApkzmvMcAk3ZKsoSnkPCVHmSBsIMcTezmTiCR/EDIvZSAM46ZtCOhBEaYVwz/AFEqXNzyhmy5yMwURyAAINz0MNr48Y1u5xfmSI3SigDS5Og0eKa9ofESZ1au9pRMpHQpPiLdVZr9Ew+4txYilQMzrmM+VO+zqOwJ7mxtaKnqZcv3yqhlE+8KsuZxmUVKa4uH0PaGfIGFRmDEQ3KdJtHOmBwiyQ6nWkEve42cJ038oDU+DzaioTLR9nl8RKjoAwIAdyX2EN68SlpShYUl7Bst1ABiBz1Z9L6jYViNUhajmBzBmUAHF2GQBgPiDs2m5hWNyOhLHUNNcS4YnJCglRURq6WZixu5I/PWAmF8KzqpSisFKEm4DFSmN+gSNMx3sAWLGhj033ZTPWpWQeBZuobEP1A1PrE7C8atdnOYm1i78yBoG6QQfJjBqv8wDjV6khdOfdqlpBKSCFuDcMbAEhgSWtY2PKEAUZTUnMAAkhTPY8tSDrr2N9DD7V4nlle7sSSbEWAYXBPI2Iu7aPCXilXkWou7gNbQHRug/bQXjlgT/AHMzgUP6haTWFIFipRu1iAOSnH4R2FvPXE8XCszj4gy07WLNyL3/AC0gAK3xm4ILne4JFvNvnHPEKx0sGsOb6f4hww7Bizm0ZHqcNmyZaVgvLUAoAbZgD+z0jFY0taAkAkjcAn15bwRlY3mlIk3PgCf2N9vOC2FqZJTLdKEN4UAOT/Nz6v00hzPX8huIXGGNIaES5UwOhJ0Kg9uohplYupK83hJaz3tsR6WYWidiNEqdLZMtCjscwJcB2fMxPZm6wpfxkyUvKsFKhsoXHrtGWMom0cB7jJUV5LknQhLDU6Ej0aNFoM33ctBK5k1aQlJ2UTlAfkQUl9vIwDp/ez5mWUkrWbskPbmdgB5CDtHgtXS1EifNl5ZaFJUSFJU2ozFidCXPnCzjVDsi4z5SwNC5cXC3s/oqBCVBKZk/701QzEncIBshOwa7akxvisqWoqmJQhEwDwlIAuH+JtQRa+m0DcPxJU6yHWdWSH17aecc8eoqsSlKRJWq2gKX8hmcnprHlPkyZT1MRAnue8ITVYg60KKEIOVajY5t0AbqDhzoHGukHsc4MpZksoVKSsm5UtawAXtdKgc3JhCjwPxGiVQShdKgZpmA2OczZhU/UOLcmjWs4rmzliXIdSjskFSm6AB4brGxVBuDTPsnUrLjbAzh9WkypimIzIJLqSQWKX3bYtoREWsxiqqEhM2dNWlvgJZIH4jbL5kecOnGXB9Wuk95Mpl50rzZgxWEMxBSl2TbM+xZ2gRwV7L6jE8y0zUy6dKsvvVAkrI2QmxUBo5IA9QPYwOGQM/YkOUcWIXqCuFeC5lYonOiXKRYzCHdTPlQB8Smvqwte4e80VkxIDLzdW1/TXSEPGKcYUf4SWorTLvmUACpSwFEkC24HYCNqTi9ghQKtBcGwty7u8IzH5G2NDqej4+AKoPsxlqEzDlAXkFtQ58riJaaOUtDZhmP/cDg93B+kLx4oVP8OckJY7bvy10joucdf20KGNFN1Kxjk1fCshCWUmUpR5AH6WA7Ql8RcKFiqnSoqGssOXvqguSD0fs2kFVYwskJShQBIGYswuz6udYZ6OfI1VmYNoNe/wA4YO9TWBAqKmDVBpKZCCky1G633WdQT6DsIiYhxESCx15wzYwn3pKlAMXcAWI2DaMOTfrFd8UYCtDrkklGpQblPUc097jtcaAC05iUSwJErMSdTufWBNdixJYWjkXGpghhODipypRmVOUT4fuhIY5lHYX6/R6AqjZnnPkd9CcaHEgkM8GpaJ60gokTSOYlqY9i14f+HvZ9KpkpJSFzNc5Fh/SNu5v9IZ0UaAkkqbuDfblCGyKToSrGjAUxlCV2JLQcqkKSeSgQfnA9depT3a0XdieEypoyzUpmDZ9ux1itse4MCpyU0aVKJN0O4H82Y6J2ueUMxunRFRefFkAsGxM4ILnKm5f9+UZB/hTguopAtS0pK1MAAoFk6kPo5LekewrIQW1H4OXAXLnq8eQGTZzaJMrFES0OMoe/ezwKxLhaUUZU50TAHBzEkHYlyQRblCmqsqCuZKVLKUp+KbN+zlpB0zKV8ghyWsIh5ZlbrchC42H9RtXxqm5DACK64x46VMmITKICgsKB2DXJPRgX6RpNlSkpUlExc25JUhIQgEnYrzE6/hELFTw0sTjMQVrSQQy8qVC72uAoEA3YX2gl+7f8h6j/AIuO1E1xjiJUyYpSjfxA89gkeX0gdPnJyPuR4S+/M7PEfEpjrUF2YMXFwbAPrsIaeHOH5aZYnTEIVb790ixUPCbFTXJL5XAZ3MUnjjUGcOTkgRaocUzNmIIt63uL/KD1BWTJjpkIUsOQpZZKL6BSja34epYaQQqJ0qYso93LU6TohIIADOw62AvciPZM6olgmSPcy5QUlKUggjQHKUgkm753G5diRCywb1UaFZdXBtXhDhvfAK/kAKByuFEkeY+URBTL90EIZtZhuxAtYte4Ojax3XOmqlEoPwk7Pu/xObkkuwAvuTEjhsGYDMW5fw2YOxuVFvhc6DUnpfbIXfqcQC2ppNlrUANWIDgjL0211sBa784hYtwouYEqQtBUH8N3Isd++rN1tDlOkSUge9QyeYdgdS2u4bW/I3gfUVYmKKZXiCUnNnACQPxKUA5ZnJ5sAIWmUg2sN8QYUZWsyYZailSWINwdRHWlkrnnLLQVqOw5d9rmHrFODBNKVzlLVfKPdJAFz8Kiou/5vEnDcOk0tpbpUXDEDNb8TX62Jf5RS3lJxsDckXxm5UTqKOFcIzpc5JqB7sbBxmVfQas25IPmS0P1Nh0oSwChKUMSSzm34lHm4Fy+vKFXGcQep+0NylOUnQjfS3PziRI4gWAZYGYWIV2AsfQ/swjKcmSiY/EqY7AhnEq9kDIzE2CXAazAB9ubC+7i6nxNIE8B2StJs+wJ0J5C56RMVWuo5ybAkF+tzbR4WcUxW7JLsd++/wCkH4+NuQrudndOBB6l9ey3hSTKpErKUgKex1UxIzzDvcFk6AQZ4mwqTMlqTlSkkMFAAeoFiOY5QocD46tdLTolhwJSRszgMfQgkkw3VXDU2ckZpwQCH8Kcw9SoP6RLkLOSAvvZk1hWDE/4E94OpJNPTSpUpNsoNviUWutR1P5Bho0FsSYpYpUAX2cDvqGgBh2IinSJeYLWnwlQSxVlsGDlg2zxNGNuhyokHZQZv31jfkHGmO4HA8rEprG+Eaz/AFNSJJBlTftM7sgJDJJXYsoFhZypwzvazuHqaXQSgiUZWctnmrLrWW1UxsOSdB1Lkq3EeKK98EyQolRNkAkk9AL7uw6wAquIlBwpRSRqFWI7g6GKEyc0FiVJ46ns/wCpaNZxAtQYzZJ3sCD3F4EU2OzZQIlqlpS6jlSlPxElRtrcknuYrU48oOc7vtDLwRUZ0qnLv4ilHRmdXcu3kYIqDupR8WMCgIP41o6utnJWiQcygylfCkszKOcgC1tbtpa69U8H11Oh8gWnUpQsFXkLF+zxcaZ6FpdmVzuQDzZxHCbWIN0p5M9/OGK1CtRRSz7H/kT+BOHSmUZ9UlSRMIyyzZRSkK8SuQOaw6Pyg3idTKZkJCbWD/Uxpilaq7v+ULVXXsWgGNnUdjWuzIeL4rksO8eUPEPWxgVi6SsuT0+phe/jDLUdw8OROQicufg25aCMWA+9Y7RxrapJD/toQ5eNJI+L1iRMxq1lekYcZENfJUi7gnGZeWcUj4bEdjdvyixvZouXKlKmMM6i3knb1c+nKKqq55UskxPwnHFyrP4X9IoyYyyUJ5mLMoykt1L7mcRhmcQIxHHktdV+TwqYTR1NSApCCEn7y3APYM58hBqV7Np0w+Ocr/0ob5qV+UQhPRnqggbEX8W4qIJylobODFpTISo3XMCVk9w4HkCIW8b9li0XTNU38yR9Un8olYDPMpCZarKQMp8tPk0GwAGoIZmNN1LIBSpLgjsYyF2lry1oyAucUMsPiPEk09PNnqSSEJduZcADsSQHik6rGJ1VMzrUVBPUkD+WWkAt/SGd7lnJcOIOJRPpp0lSmC0KF9jqk+SgDFUz8YyJyJsMree77ave/wBIAEZdqJNhAx3yjVOqy/iCUckgaDUvyPW56naPV4kEkBSlIezp1ADNq55wumvJRqe2/lsIGV+IFRckuOsanj2Y584UahrFZqZ09CR4ruonXKPEX6MP28TlYispyaguToNHu/8AfYdIB4R4EqXMfMuyQXBCdSb8yB5COVXWkkEFmtr0IMNOPYX8ig+i37COFYomXMUonUpFtgHPciz7QwV2MoX/AMSyQUh7N8gH56RXYrci3IsbEdIn0tchL5Fa/Ly6RuTx7IaAnkeowYhiPhub2cfiYMNh4vrBGhrPdFCSzoAId2KiCbNfVWvXrCPLrVGalgVl7AAk+Q3hxTwvUzUOsJluRYrOc3OoSFN2Js2jmF5MYQDkY1MvMmhPavEkEqKi61CxzHbQeJ7jTTzLxKwvEEoCVFIZRLFnBUpiSoa+EZWB37wt49g09ALSysAEZkEKYdUjxDTUiPKLEzklkAHKkJZW2gLdXB9BGfECtib8tNxMc040JkxMvMQAnMwYO2a2XRmawNm6XB4xMUhQWBqQ+u78jpp67RGTVsy1KAUwBTlD2AulQNg/peMqMaSSSlJGuuvNy2kKXHxOhG8wRBPFM1RTJJfN919WOn5RAkfxAYsUjrb+0GMJniZUZlq+AAdblvKw8of/AHSMiUFhbUGwAYXvcX5b7Q58/wAQCFbiFxfKxflEbgzh81tYiVOW0kBUyZkNyEtYciokB9nMfQ+D4DRUstpEiXKDXISMx7qLqPmTFKYjiApJiFyLKRZhuDq/Utq3KGPD/aMmaiyntcbjuIU+d65KNROTALomNGLypMpalSZaUKW2fKGCgFOXAtcgOWcsHdo7VmOzchLFm1AJ9SzQv4HiAqZqlKshDADmVOfQBJPciD6OLJUrwIbrufXeIyxI+xqFxroRYTXBZExJBd36EagxlXihUQBvZgHJJ5Abk8ogcdYiEhVRISAo3mAaLbdTfeb72toNezdl04qpiWXMcS31Si6SRyKiFX5AczGLi5LyvUMuF/zOFLgU+XUSZysiMpLpK/GQUKSQUpdtRYkQerKRM1KpiwlakixWym28IWCAP6QIGY3iaTNCUsAkAW79NdohTqlSB8SSDyfTkX39YuxqqiOTGWomLFdwFLnz/syJILlaUjl/2wLB9wbDUcoL0VOiQ0iW+RFg5c3uSS2rk6CB2KYvlVmSWN28x/mFGn4gWJqkhzf9PzigcmWobBMbX+yxf4orWJaSRuW2A1Pfp1ESqjEMmmvTaAeD1gZSiblh6XP5ekaVdcC7f3hZ7jDszfEJk6YQUXG9x9H+kB8QQXu4I1jJ2Il7aQFxLEso6mCVTepjMFFyPi1YSUy5YJWToP3+2g1g/s596nNNUrMdkiw7k6xvwhg4cTFh1ru5Gg5fvpFm4fNTKyhKwxPiGW1tNQeoIHSDZ+Ol/wC4n4uX3cd9CAcE9mVOgZlJsN1b+W8e4tgVHmzBCLEBykA+m47vBHFsZzFTGzloRsXxfPNRKSbrUEv3LE+QgbJjlUKLOh+STN9nUqqmhY+zlixyAArPTZPUt5Q0UXBNNTJeXLlpI+8rxL9VP8miEjFsgZ2T90A7Wbz1jerxjMm5tG8iRRg/EvLkAJL/ANXKAQm3M7mI03FlkXUfIxEp5ZmKISza9hEo8PTlj7Mg+RgY36iBK3FJySSkhQfTRQ/IiFKZjCkTgVFgqx6Xt9TDzP4PqFJJKkg9QW9f7RXOOYPNlTsk1LPcEXSf6T+WsNRQZN5DECxHLDseuzxkKJkqQElOwvGRnxwRn1sRsn4+JqcqpaEu5dbsWayVeFldesJtTOl++Kb5XGp5Pv8AvWDE+XMMtlpdANgC99HS3YbRHw7h5FXOIJMtCAVLNir+VAzEAKJe5Lb7MQxBEs+orNyauPcDVdYLtbpDdwHweic0+oV8TlEsakORnUWLBwWYPvyBJ0XCGGaKTNLan3infUAeEO42YHfpHKcsyl/ZEqCQyQ1wlJ8LPvlbrAZM4ZeGOwf2YuJg3LJDeN8FS5qUZVqAH3kMU3YN8LjQDcBnLawu1fs6GQtNmJU1woJI+QHqDBb/AHSoZQrk/UDpygfXY+VAglwp2HW9j0Lj5xJjbMugZRWN9tIWD8CyUpK6lXvFMSwzBAGzkEF/k7C9yJk/AKUpOWmQl/hzKVmPIg5+W3z2iRKxQiaZavhYOdbsVegbtaPcWxSQqWEsAogMQQDZ73A1vY94c2TKW2T/AKnLjxKNAQNgWHFBWiQDckKmFgw/DnIYJHLc7Whmoh7tAQVglbn7uoLF3AP3Q2bW7ANArDq9KZaED4QkO3MsXbc6l+TR1xLEcssKLlWYsHsHupmN92/zA5CztRh4wEXUn1dEJfjN783WG0Uq56X/ALiEziWT7lapssMFHxDn/N0fQ9fODtNjhUAVHbmFZmcmwNiTqD/kVjlZ72WymBWQkMNBmbzO/rB4QyuAYOXiyGv9QDTT5k0HIlRPMN9THOpVNliyFJ6m579IsbhrBJEkBAczFpzOqyQAMwsk+Et952tdnDu+EcMSJsxHvkhSAkEo1SpVgx3IFyz3eDPlKHoDUmOEhLY7nz9g/vSsJQhazMOUBIJzKOw5npFzYF7Jqoozz5suQVXyge8WC33iFJSPImLRUpEuWUghhoAAAkbBIAs0LWPcYe5KQo+E79mf8o7yPIS6I3J8PygUpm2Bey2jkIKqhCamYbrmTR4eyUOUpA8z1jVHswwv3vvf4RLnYFQljqUZsr9g3SMm8VqWQG8Kt9jp4ddesbf6oZjC7PsWf5Xha+Vy1jnHCzG2M4YvhVHTrRLkyEJK/GrK4FvCHDtufSPAkF2QzaXFxzsGHaA+P1MyWv3qh4QNvuh3cjlfWOFPxej8QbrDV3thRl+PEQgqEMWwuTOllM5CVBVr635EMR5RIpMJlIkplpLS5aQEjObC7OdYWOI+IUqRLMo6KOYPzFiPQjzjSgxsLSUqOrfXSNIBHVwjjvZh2u4QB8SFKSdi+YF+/wCRhQx4T6e01Ph2WPhPnt2PzhxouImDWUn8J7RzxLFETUFJAFmKTcEcr7R1L6jULDUqauqyoMHJNgO5aIH+1q0KziQo9iCfQF4OjBwKxAl3QpXhST8JGofloX5Pyi2aWmKJYALsNf06Q5X4jUny4/kP2O5UNDiBQjIoFKwTmSqxuEs4N+cZUYjFlYqUzBlnJSsaEKDt63HcRXXE/DBknPIcyz8SSbo6vun5jrrCxTGOPJF/YHqK8jeCeA8D1NUUzVpEuUbpK3BUOYSASx5lhygnwPwiha/fVJCkpPgQzgq1cvqBa2j9r2jKLmx16/ODLBdLJyGY23UUaXATKIBmAttlt9Y5Yr7xCCpIzAa5debt+kOlThCinMwt694DVEjX9/swo/3LEcGV3WcQOmFsYioTkzEpKglQJIBI1v8AKLBPCUhVT7xVwb5D8GbUqb/86awyz8GdIAdINgzgeTaQQdV9XE5A7auohT6pMwZSWOxiHNnrdiXj3ibA51MozB9pKe7ap7/rAZOPJI384Yq2LEW+UKabUZKXGzLSNQXvfoGgzQYwSASWeK+XjSHG4e8HKbENP2I0oRGY8qtoGOJxcg3UW7wVq6GVUyE5mJP3TY6WUDsYTZVZLWGXc7CCkjFwenKF0Y8kGK+P4QunXlN0n4VfkeREew3Vak1CChdwrXvzHI9YyC5/sQ+Ak6iElU2ar3aEqBFzyF9S0NvC2HzJaDcAlRUpZGpIAYblhbb1LRCw2WEpBs6ySOQBLFTHUtoOhgxS1DrWcqkIDeLM6Sxbwlr2306OTEeVrBUDUFErZ7mYnSeElK/FqCRl9GJcaF+kKNUucuZkbMs38JLdyWt/eG3FsZBTkQcx1ubvcN6fKF7+Iyi3wi5JsSRZ7762F+14zACPULJRHckUXD4mAmZOFtTYA6aFTnL/ADMO28LmK4Sumni5XLB+LpzI2FxfTrDRheLhKGKU3U4zAbAm5cnU9D6CJNsniSUKdiLMezWZnDFj8mYMrIxsai2wq41qb4TgiVIlqmIJABKA4GYqu2oJsMxJNn1FhEiilIVZcuSmWV5RmlA5hfxAsQdrueQ5x1ocUTq4AsL3AHTQcwdHfzEHFMdCFliSD4QqzluZ5M9tInJZjHABRAHEUpNJO8BaWuzC2UjzNiH/ALRGmYrmSUggpN7gbc3v6RrxJPVUABLrUpVuZPl0MQJPCs9roWCSWGmkXY1XgC53JHZw5VBYnSdiIQLAJGpu5Pd4C1eIqWoEmwLwemcETgHIABZnUC76WHPvDFhPsbqp8sL90liLFSsny1PMFm7w5XxLu7k+Vcp70IsUOJrUoe7UvMSAMr5rkAANryYau0Wxg1HVUzGoTkKwGBPjt+IDwixNndxpA/2dezyZh+IKmVUuyJZMpThSc5ISSCPvBJLOx8TxYXEmSplWNxcEEX89eWkQeW2Mil7jMeR+j1A0zGCwJMC6nh0YjNloUsplS3Mwp+I5mZCX0diSbsANzYhTezyqmyiZlSJT/CBLzKHIrOcB+gHnEbBELolqkTGMwkqSpJLLDfFe7+G4OnZojGJ8ZDnv1Gc1a1WHqqhpJCEyJUpAAYOrxKLfdSVkknrttGKTlDlnZ/8AHyiLLoRqo5lav136x2qJS27NdvlHrLS+oxF4igYrcS1amKEgqUqyUs5JNmAgZhnsw8QVMnKSlg0tLFQLXBXcMOgPeJhqfdVK1r+Ihkl3DE3YbaDyJ5wepuJiEgAgnVzGA3KHVqFQDi3A6RLJQtYb8WU/Jh9YR501UmbkXrqDz/v0i1a/ihKksoJHbXzivOMEyp2X3aFFeYBITdRc6AC5P6Ry1dQaYLf5PaXETzjarxgjduUcsL4JriPEhMv+tXi80pBbzaJWI8B1gTnHul5bsFEHydLfONIF1CGX63AeGYn/ANbKU9szHuUqAP0iw1cQy5RzOpVhYm1tYqijw6aqpyF5S0EKOYGzFxb84OzZpJKVKKQb3G2sGyiLxNyJuNlTjiJxURbmNReI8+tSUMW0bodmaBIqpQRlSBoxO5gPieLBMsJTtCuNmVswVdx0w2ahKJZl2SQXTqUqBIPraDtJOWVAiKw4WxvMooJu7iLCosXAADgNGsvGTBua2sa5FOtio3YOOkC66apRKiNB9OwjxHEayCHsQzjlHKTMC0kOQbn+0cSKoTlQjZiniONePMEqTlO4IjnP9oWUgF/P6xJ4gAIKSdQYqZVcWYwWPHzg+Rm+OpYGK8Ve9QQd7RXcynKppShJUSbAByegAiRSGZOmIlIupZAHLz6RcnD3Csqhk5xlUs/HMtmUTsncJ6eZho/4ZG3/ANVDoD3Kvlez+sUQ0kpTa6yE+bZn9IZazgKfKRLEoKmjL4nYEKHIE6coeBi93se/5RLRj3hAIDHcC8LbMzdyjF4y4jqVBVUM+UXmSpiOpSW9dIkU9Z1i3JlTLEts5USdGsB3eFPHcBkLJKSETNlJFif5gLH6xnKUKsGYfUkERkCUT1S1lCwyhqPzHQxkYYavqZTCdT5kzJeVaUgBNi4Ga6SCQeVrx5S4yvIlKQUubgBgS+lg5D/TpBHFcOqJi1OuWo5swOZmBDNZN3cXvprtGTMNnIQSgJZTlypgbNulIHn84RyU91ck4sOrqRJKFF1AG5Id9WFz9BbrEmmwZSlOsptpqQ/PS7dA0SMFqAyJSkqzJAzsRmDlzqwH4fOCaWdYLgEnxJYEBmCU3JBAZyLkvoBdbOV1GqoO5wqsIZI8Y8P3iGa7EhgxJsOkL1RXzEzVJPiKQABq48RzDV7JF9vWGCuxdaAlALpZnAvYNfnYjzB1tClxI/hmIL6g+cbgstR9zMxpbHqEZFcMosQXUxdvMvvb59I5YhNTMJSPEfiBsGsq1u0AZeJgpdyCG2HneDfA/D3+oVglFRTKCc0wpscoIASOqiQH2Dm7RT8Vbk/ziq7nDBVk1UtKRnISbAEnQa22DxZK65CUErcEufECWGuQhgQBZugHKLNwbAaeklZJEtEpO+UMT1UdVHqokwucb8OiqQSkgTkg5FK35oUR902vtrzBl8kA0YODyN0RFbhuQlc9yWdphDPdICUhSVP4RcsGBISXJDxZeHVBIsz7q59h+/OK89nvDk6SpdRUy8k1aQmWglJs7lSmJ3AAe+p5RYs2pSUOTlysp3IsLl22tpod4xFpu4HkOHOhBfEOEzpqc0op96nZTpCh+E6s+xhWwmumfxaaeYhUtSQVqSrVhozOCCoi4cW1gpiXGudby7JGhs56l9H5dogy8X96tK1E50hQSbOAogkA8jlBO1hHP4wJsRuPHk47jdNx1KE3I/TrCTXV6Zs4L1yjKPNifVk+kR8Vw+dNKgTlDgpUCSD/AFC1u0L1VMXTWmBiS4UNLDaOVX5jn6jceAKdR3/j5aglKwSBex+bCO2IYnLKGlqcs5B1sdorwYmSc2bK23N+Z6Ri8XU5USAkC5Op7dIqJMoGMTlxfUZ5ea4VLV6jfu4hd/3CUOCp+sEMXxDPLI2OnnaFqmwSdMDhLjTm7bhhpaDxgVuLzuysAknKxxa1BKQ5UQB3JYPFp8OUUmlSC2eaQyph16hI+6Og83ioaCWZU+XmSQQqz8w8O8riAv8ASOcVVTMRbJfKWLNrgMrMA1wNXffy084mJqJaks+XTXSEeRjAIDmO68VS14VyhnFqR+MJMoOsEEpBZQ87aXEI0uZMqEsm5GliwGlzy6Qbx2vEwZBcqsB1Nh8zBugo5VHTpQi6ty2p3V66chBKaExlJoCB8M9nsxac06d7t/uoSCfMksO148xX2UDKSmomA/8AmIBHqlj8jBibiaRlJUdX1se8by8VmzCyUKUOmnnHB2BuacIbTSu18Mrpp6NRp4gQpJ5h2DPyPOGWRJMz/wATKe0TeI6Gf7sr90WHIgn0BeEVGPkFzvq0Ns5NxVJ45odGWXQz0oAS5URqT9YyZjIQbEQm02KZg4OsRq2sAPxHyhfDco5qBcncS4u6FqBuxHraFDDuG6ieAqXLJSfvGw9Tr5Q0YBRpqZn2geWljlf4jrf9If8ADZKXzFhyGwDMLQ1XOMUO5NkwDyDzJ1K3peDaiQqXNRlzpCipOby8JA3BJ/dzVFjM5SZgWCCjLYhiMz/pB3Gq9Xu2mAC9iL/MfSFCdjqStSX1NgfOMJL7MNcS4B9TC6MSMTEVRmBgpjCuuo32iTTVXIwBAjbvUagsszv15xAxLNmSm7li/TnEamxBQHwnLzYtBSjxpJ1ZQFuo6doCowbFQLxXQES0zBdSNSN09e2sZDFOXKmS1hxofD3EZBK9aMS+MsbBgagqlhJuhRf7x1LEuq2nK2w5wYVXBMjMsJM1Q+BKwQ1i4YvzLPtrsK/nYwcxJIYghjy5P+/lHddUkICgt8wIvqNrNpy10hD4CdxIyjqFpVaDmAV4lKZOxDEHK7Nryblu5mzF+EDw5gQOdxqe4fXXSEqgqwHBufiFw4ex+UE1YkQB4gf6h+XOCyYTdTEzAiFJ6SdC7A8tR18j0gDis4AKA0+b8+7xJGPNbQpGux7PpoDBngH2dHE1GdOUZdKlTeH45hGoS9gkbqbWwGpB4047bQi82UVqV1JlKUWSCX5CLG9lgmUtSrOkgTEgAmxzAEgc7gn0i6MK4DoJMvLKpZQDbjMs91qc/OI2PcKUpksJEqUtN0qQkBSVD4VBQAPKN8jPakepJhCg7u50lY84D69IHVeNakF9vOFOXxOgOFrShQJcG2nJ9REOTjhqZyZFP45iywtYblRPIBzHkFXfVS0IF7jVTYyo6gsCUhWzi7A8w8RMZxw+6KbsWHk8OVPwzJTJTLLLygMCohL87Xd7v1hU4twiV7s+7BEwD4UKKkvy8X1ENVHUi4CMrNoRCnVysxyqudO/OJMnFTLPxX3aF6rqMqilVlDY2MFsDwZdQAtRySjoprq55Qdv5jbvHqdCWhvUNo4kUvL9qpIF2B32fp0gTxTia5yV6qSzhXJQ0PXRnHM6wxDginKHBmEtqF39G/KFPibhqdJSShSpqG+FvEO+xHUekcO5rsOMWhWzEnKoEK5H+/1jr/qh3+cC5s6dMX7tsyhyILeYLN1do0qqJaLFSSf5S8UfH+zzF8o+oSRVmfMSj7ourq20WhgeRISnYan9P0ip+G0+NT62i1OH5apg8KXbUnQdH5wnKADUt8V+SFjPOM8JARmQygQ4Ivf9Yr2jxEZi9joR+kXEjBAoMtRI3A09dYyk4JpEKKk06FK/EoZj/wDJ28oFSIbnqjKxl4kG+KOM/GQAWL9nMXCvCUm3u2GjD8hEJOEkABSf79Ywf4jA9jRlIysc/wColK+6laSfWHefUqm+AAkmwA1grxdwbIWkkywFN8QDK/fd4zAMMVSoRm8ay+ZfIbAfnzgnIIFRONXUnlsGd8L4WdvfMoWZDOPPr6Qw++lSRlbQaJAYQOqscUEs7DpvCpiWInMVZrMzfnASjh+w3jmKJuAXMI3+z1z5i5iClKFHld9+wd/WOGI42Ekl7wx8HT5i0OScp/XQfrGi0+winGPIeH5Ac72dzkB0Tk9riA1Zw3US38JWeabn0i41Ye9zoYi1NAgaAjvBjKwgHxcbChcrThzEvdoOxe/flBtOOqJABvyG8T8WwZMwElICxopNiep59jA7g/h5YmmbNPwqKUdea+w0HV+UZyBtoQD4gE7jNQcIGeyqmYQ/3Elm/qV+nrBRXDmH04AySlLO2XMfUuYmU0pI8T94Iy0S1OXQ7OP07wGzMJs2YvVeA060f8CGLt4QD8mIheouGZVPNKyCsD4UKLgHm+8OFTNDHdoUcaxDKtxpo0DRjKFXHemrpapeVgD2tAXGuHZU1yPs1H7yd+40MLsnHCBYxMk46THVUxVo6MWMZkTKRTTPhPwrGh/v0jIaq0y6iUqXMDpV6g7EdRGQxWWvtAyDLf1qVaJ6lJbKqz6JLa9ojKWzi/0+Ri15+MJzZHIIYMx11b/LwHx1cqdLUVpB1b8STY5gf38oFfK3tdSZvE1YaV/h1FNnTQmSkqXyGwGpJ0A6mGedwRVgDOqWM1x4i3ckBm66QR4JmplSylKQpRmErUfwpdj/ADAMLaXMNicYCyp1KBsrISQwGVwAzNchgG31DwHk+U4elGhN8fxV42x7lbVPBdWCy8gZtVNrcNZz5RdOA1KaajkyUt4JaR5t4j5kqPnCqriBSygSAFJcC+xZJv4T1H57Q0cI4BMqZSps/wACVKVkCbKUHup/upcEBrkB7bofJlyiiJz4kx7jHT4+kp1aB2LY0FoKb7xwXwnUAqyBCUfdzTL+bJP1hM4ynTqMJ97KX4jlSoXlueahYHWxvEpXK/1qCvAG7knBOEZNdUFS1qEqT4Sx8S1NoVcgkpPMuOUMMyhpcPmKXIlFCsmUqJUcwcEhOYncB26QjezvHDLM1L3UrPrqSACflpDdi+IibLDqul2G19euwg8jFDw/Jtczc3qOI5izl+F2732jgvEVjMFIGW+oF+zX/wAQuHEyku4d9Y6VFatYcBRDXISSPkIrwjimpdiQAQJxBSoqJ8tIsAXJ3yBiQ/yHUiGEYuFISkAApsG2FrD0hVpFHPNJNyyQOVyS/wAvSNzUMrWKRuZrkTUcKTFSC6CxHXX98o24kxAzUApACwzjbTXzhQkVpCtbRGqMXUXNwx/tHEGppr3ONRSCWSiWhIJuSN+n9tOkHOFuADPXmqApCBcJFlHufujpqekSeDZoVnWoJcZQC133L+kOcjECPWO5GIGFTsCDMT4FpJeVaZeQ2uFKB83JBBg/hsyUUgJ8CQLBtOkQcTxDPLUpV25cmNoR8Y4gmSUoAdIU6gDztAE2Y34wF/JaiJ8tOig+t2f0iLV8RBB2PItFWTuKPeBJzEEdY8VxC7AlzyjrYTFxr7MsOfxEt7HtHCp43UhOoBGhNzCbRYXXTphyJ93L2VMOXzCfi+UOGGcLolJdbTZn4lCz/wAqTYdy5juRHuEfjHqBVY8qarMsnIdyLE8gd+cbTsZTzEb8Yzkqk3JC5Zcci4II+kVxPxYAvm8nggOU0uq96jLiGJvvC3iuI2Z4iyquZPWESw72htovZ0lY+2mKzH8JAA+UHQU/aKbK2UEY/wDuVsqaSpyXizOHMYyoSkEMG0iRJ9k1OT8c0+Yb/wCsbr9mS5YeRNJbaYLf+5P6GCyOjjUn8bFkxMS3uHE8Us5F26P8o5yMYM0lS0lPcM8Lnuqil/5EEDci6fUaebRzquKAE21MK7no2o3DWO4jLQLHqx1iJhuMgy0kF7fPeELG8ZUtRvGnD+KFKshNiXHflDPh+tyJvMXmF9Sy046xHKJkurKruwhPl0i5hGUsnUk8oYKWSWa9oXUqBub4hjCkggHWFDEMWv4jaDuMUSykkG8JtZh62ObUlgBeDUD3FZnYDQhIVTdomyqm2sQcK4UrFJ+EAbZjeJ/+0qtI0TGNx6uLxux3U7pr2jIFVWHVMu6pZI5pvGRgW405K7hWtrgVaZlFWpDEi7ktue/LzCV9awudHf8AfkRBEKOUX3MLeMGF4UBIETmYhbnmDYuZc0kksevVx++sNMqpm1C0SpKDMXMVlCBuNW6JADkuwu5EV8It/wBgSXmVRNyESwDuHUpwD1ypfsOUUeTiWuci8fOwBWHqT2Qrb7SryLsyJSAQlvEHUTcjsH6w04bXGUhMp8xlgIfnlAD+esHJijk15/nCPSK+1m/1frHkZXOo0EsLaNKMVV4gS3K+zfIu8QMWrJcyQqVMAWlQyqSq4I6/rq94gzVadoB4ossbmE/I37GKgMNTOGaT3CTJk06AQk/A6mIuMzu/XpAKVwwoTPEv7BrJL535Zr+H1O3WC2Dn/p0nfKIJIOsW48Qb7N7jEWD6PB5UsgploBB1YFV+RN/SCE4JAOZRHICNh8Cv6TAqaX15RWAANRoG4n8dgZc6R4hoWv2J1baEWTioVYXJ0G78u8OXFiiyr8/rHf2SUyDKqFlKSoKSApg4F7A6iDUgKSZmcsrgD3FKrlzpYzLlTEp5lBA+lvOBS8WcMOcXdjKRkVaKXxuUkTVsAPFsI3EwbsROcsosGNnCZyStXdTvzLAW6WhupZrhusI3CKvsldx9VQ2U6tPKFv2ZTiP0ELIWkOFDyivePq0HIOSi3peHGqWcxvFY8YK8Y7n8o3ELcTPIPHGWg9NU5ATqS3rFr8GYBLlIClAGYdVnb+nkIp/DP+WX/UPrF04cfsU+UMzDjQEl8VuYJMbEVElIZye0C8QxpIFjA6tPhHl9YX8QWcpvEply4x3BvEeLBRN4Q8Qmgm0E8ZUXMApkXYV9zzfMyE6j3wZSJly8zOtQBHR4bk1pzBLWNyYTeFleGX2ENcw/D2ibJ/ImehgFY1qF/wDUQm2YxIk8RN97yIhbmmOMwwEcVB7jnIxlBLZEqJ2MKPGnC0udLM2QAiaNUiwV0bn1j2kUc8EK1XhMYGIOos4gwqUlMBcvrHiS1wbg/sxLxr/+ib/UY5UI8Yj1R1PmyKao04RjfhS57iGGRjFnB1hCFlQYoVHnEjKLnsYMrFaMPzcXKlZRBXh2lluZkwOdEvtzPeAEhLAxPoleBP73MKbqUKeXcdqbEEJ0APeO87Ekm5SAOkJ0pRfWCSDpCIYAuHZsxADgOG0jIg0vxRkcZp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Zajímavost - </a:t>
            </a:r>
            <a:r>
              <a:rPr lang="cs-CZ" b="1" u="sng" dirty="0" err="1" smtClean="0"/>
              <a:t>Legoland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1968</a:t>
            </a:r>
            <a:r>
              <a:rPr lang="cs-CZ" sz="2800" dirty="0" smtClean="0"/>
              <a:t> – otevřen v </a:t>
            </a:r>
            <a:r>
              <a:rPr lang="cs-CZ" sz="2800" dirty="0" err="1" smtClean="0"/>
              <a:t>Billundu</a:t>
            </a:r>
            <a:endParaRPr lang="cs-CZ" sz="2800" dirty="0" smtClean="0"/>
          </a:p>
          <a:p>
            <a:r>
              <a:rPr lang="cs-CZ" sz="2800" dirty="0" smtClean="0"/>
              <a:t>největší a nejstarší </a:t>
            </a:r>
          </a:p>
          <a:p>
            <a:r>
              <a:rPr lang="cs-CZ" sz="2800" dirty="0" smtClean="0"/>
              <a:t>rozdělen na 9 různých světů: </a:t>
            </a:r>
            <a:r>
              <a:rPr lang="cs-CZ" sz="2600" dirty="0" smtClean="0"/>
              <a:t>Duplo </a:t>
            </a:r>
            <a:r>
              <a:rPr lang="cs-CZ" sz="2600" dirty="0" err="1" smtClean="0"/>
              <a:t>Land</a:t>
            </a:r>
            <a:r>
              <a:rPr lang="cs-CZ" sz="2600" dirty="0" smtClean="0"/>
              <a:t>, </a:t>
            </a:r>
            <a:r>
              <a:rPr lang="cs-CZ" sz="2600" dirty="0" err="1" smtClean="0"/>
              <a:t>ImaginationZone</a:t>
            </a:r>
            <a:r>
              <a:rPr lang="cs-CZ" sz="2600" dirty="0" smtClean="0"/>
              <a:t>, LEGOREDO </a:t>
            </a:r>
            <a:r>
              <a:rPr lang="cs-CZ" sz="2600" dirty="0" err="1" smtClean="0"/>
              <a:t>Town</a:t>
            </a:r>
            <a:r>
              <a:rPr lang="cs-CZ" sz="2600" dirty="0" smtClean="0"/>
              <a:t>, </a:t>
            </a:r>
            <a:r>
              <a:rPr lang="cs-CZ" sz="2600" dirty="0" err="1" smtClean="0"/>
              <a:t>Adventure</a:t>
            </a:r>
            <a:r>
              <a:rPr lang="cs-CZ" sz="2600" dirty="0" smtClean="0"/>
              <a:t> </a:t>
            </a:r>
            <a:r>
              <a:rPr lang="cs-CZ" sz="2600" dirty="0" err="1" smtClean="0"/>
              <a:t>Land</a:t>
            </a:r>
            <a:r>
              <a:rPr lang="cs-CZ" sz="2600" dirty="0" smtClean="0"/>
              <a:t>, </a:t>
            </a:r>
            <a:r>
              <a:rPr lang="cs-CZ" sz="2600" dirty="0" err="1" smtClean="0"/>
              <a:t>Miniland</a:t>
            </a:r>
            <a:r>
              <a:rPr lang="cs-CZ" sz="2600" dirty="0" smtClean="0"/>
              <a:t>, </a:t>
            </a:r>
            <a:r>
              <a:rPr lang="cs-CZ" sz="2600" dirty="0" err="1" smtClean="0"/>
              <a:t>Pirate</a:t>
            </a:r>
            <a:r>
              <a:rPr lang="cs-CZ" sz="2600" dirty="0" smtClean="0"/>
              <a:t> </a:t>
            </a:r>
            <a:r>
              <a:rPr lang="cs-CZ" sz="2600" dirty="0" err="1" smtClean="0"/>
              <a:t>Land</a:t>
            </a:r>
            <a:r>
              <a:rPr lang="cs-CZ" sz="2600" dirty="0" smtClean="0"/>
              <a:t>, Lego City, </a:t>
            </a:r>
            <a:r>
              <a:rPr lang="cs-CZ" sz="2600" dirty="0" err="1" smtClean="0"/>
              <a:t>Knights</a:t>
            </a:r>
            <a:r>
              <a:rPr lang="cs-CZ" sz="2600" dirty="0" smtClean="0"/>
              <a:t> </a:t>
            </a:r>
            <a:r>
              <a:rPr lang="cs-CZ" sz="2600" dirty="0" err="1" smtClean="0"/>
              <a:t>Kingdom</a:t>
            </a:r>
            <a:r>
              <a:rPr lang="cs-CZ" sz="2600" dirty="0" smtClean="0"/>
              <a:t>, Viking </a:t>
            </a:r>
            <a:r>
              <a:rPr lang="cs-CZ" sz="2600" dirty="0" err="1" smtClean="0"/>
              <a:t>land</a:t>
            </a:r>
            <a:r>
              <a:rPr lang="cs-CZ" sz="2600" dirty="0" smtClean="0"/>
              <a:t> a </a:t>
            </a:r>
            <a:r>
              <a:rPr lang="cs-CZ" sz="2600" dirty="0" err="1" smtClean="0"/>
              <a:t>Polar</a:t>
            </a:r>
            <a:r>
              <a:rPr lang="cs-CZ" sz="2600" dirty="0" smtClean="0"/>
              <a:t> </a:t>
            </a:r>
            <a:r>
              <a:rPr lang="cs-CZ" sz="2600" dirty="0" err="1" smtClean="0"/>
              <a:t>Land</a:t>
            </a:r>
            <a:r>
              <a:rPr lang="cs-CZ" sz="2600" dirty="0" smtClean="0"/>
              <a:t> </a:t>
            </a:r>
          </a:p>
          <a:p>
            <a:r>
              <a:rPr lang="cs-CZ" sz="2800" dirty="0" smtClean="0"/>
              <a:t>Největší turistická atrakce v </a:t>
            </a:r>
            <a:r>
              <a:rPr lang="cs-CZ" sz="2800" dirty="0" err="1" smtClean="0"/>
              <a:t>Dánskuhned</a:t>
            </a:r>
            <a:r>
              <a:rPr lang="cs-CZ" sz="2800" dirty="0" smtClean="0"/>
              <a:t> po Kodani</a:t>
            </a:r>
            <a:endParaRPr lang="cs-CZ" sz="28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628" name="Picture 4" descr="http://www.nasemimi.cz/img_web/legoland_foto_pir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3423693" cy="2232248"/>
          </a:xfrm>
          <a:prstGeom prst="rect">
            <a:avLst/>
          </a:prstGeom>
          <a:noFill/>
        </p:spPr>
      </p:pic>
      <p:pic>
        <p:nvPicPr>
          <p:cNvPr id="26630" name="Picture 6" descr="http://images.anchoice.cz/45/187441/original/52DLEG_01_Legoland_atrak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232248" cy="3193429"/>
          </a:xfrm>
          <a:prstGeom prst="rect">
            <a:avLst/>
          </a:prstGeom>
          <a:noFill/>
        </p:spPr>
      </p:pic>
      <p:pic>
        <p:nvPicPr>
          <p:cNvPr id="26632" name="Picture 8" descr="http://www.matylda.cz/r_de_legolan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93096"/>
            <a:ext cx="3024336" cy="2206081"/>
          </a:xfrm>
          <a:prstGeom prst="rect">
            <a:avLst/>
          </a:prstGeom>
          <a:noFill/>
        </p:spPr>
      </p:pic>
      <p:pic>
        <p:nvPicPr>
          <p:cNvPr id="26634" name="Picture 10" descr="http://dansko.files.wordpress.com/2009/04/legoland-074.jpg?w=500&amp;h=6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391730" cy="3188973"/>
          </a:xfrm>
          <a:prstGeom prst="rect">
            <a:avLst/>
          </a:prstGeom>
          <a:noFill/>
        </p:spPr>
      </p:pic>
      <p:pic>
        <p:nvPicPr>
          <p:cNvPr id="26626" name="Picture 2" descr="http://img8.rajce.idnes.cz/d0801/0/241/241001_cb48d4cfffd080d0286efd91c26a8102/images/01_Lego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556792"/>
            <a:ext cx="4424918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Zdroje: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zsdobrichovice.cz</a:t>
            </a:r>
            <a:r>
              <a:rPr lang="cs-CZ" dirty="0" smtClean="0">
                <a:hlinkClick r:id="rId2"/>
              </a:rPr>
              <a:t>/programy/</a:t>
            </a:r>
            <a:r>
              <a:rPr lang="cs-CZ" dirty="0" err="1" smtClean="0">
                <a:hlinkClick r:id="rId2"/>
              </a:rPr>
              <a:t>zemepis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referaty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dansko.htm</a:t>
            </a:r>
            <a:r>
              <a:rPr lang="cs-CZ" dirty="0" smtClean="0"/>
              <a:t>  </a:t>
            </a:r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zemepis.com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Dansko.php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http://cs.wikipedia.org/wiki/D%C3%A1nsko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http://images.google.com/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u="sng" dirty="0" smtClean="0"/>
              <a:t>Vytvořily:</a:t>
            </a:r>
            <a:endParaRPr lang="cs-CZ" sz="54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Kateřina Pilátová</a:t>
            </a:r>
          </a:p>
          <a:p>
            <a:r>
              <a:rPr lang="cs-CZ" sz="4400" smtClean="0"/>
              <a:t>Karolína Tichá</a:t>
            </a:r>
            <a:endParaRPr lang="cs-CZ" sz="4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www.zsdobrichovice.cz/programy/zemepis/referaty/dansko_soubory/image004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5940152" y="3645024"/>
            <a:ext cx="3067050" cy="307657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Přírodní poměry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Dánsko leží na </a:t>
            </a:r>
            <a:r>
              <a:rPr lang="cs-CZ" u="sng" dirty="0" smtClean="0"/>
              <a:t>Jutském poloostrově</a:t>
            </a:r>
            <a:r>
              <a:rPr lang="cs-CZ" dirty="0" smtClean="0"/>
              <a:t> a na 443 pojmenovaných ostrovech. </a:t>
            </a:r>
          </a:p>
          <a:p>
            <a:r>
              <a:rPr lang="cs-CZ" dirty="0" smtClean="0"/>
              <a:t>Nejznámější jsou ostrovy Fyn a </a:t>
            </a:r>
            <a:r>
              <a:rPr lang="cs-CZ" dirty="0" err="1" smtClean="0"/>
              <a:t>Sjælland</a:t>
            </a:r>
            <a:r>
              <a:rPr lang="cs-CZ" dirty="0" smtClean="0"/>
              <a:t>. </a:t>
            </a:r>
          </a:p>
          <a:p>
            <a:r>
              <a:rPr lang="cs-CZ" dirty="0" smtClean="0"/>
              <a:t>Další velké ostrovy: </a:t>
            </a:r>
            <a:r>
              <a:rPr lang="cs-CZ" dirty="0" err="1" smtClean="0"/>
              <a:t>Lolland</a:t>
            </a:r>
            <a:r>
              <a:rPr lang="cs-CZ" dirty="0" smtClean="0"/>
              <a:t>, </a:t>
            </a:r>
            <a:r>
              <a:rPr lang="cs-CZ" dirty="0" err="1" smtClean="0"/>
              <a:t>Falster</a:t>
            </a:r>
            <a:r>
              <a:rPr lang="cs-CZ" dirty="0" smtClean="0"/>
              <a:t>, </a:t>
            </a:r>
            <a:r>
              <a:rPr lang="cs-CZ" dirty="0" err="1" smtClean="0"/>
              <a:t>Langeland</a:t>
            </a:r>
            <a:r>
              <a:rPr lang="cs-CZ" dirty="0" smtClean="0"/>
              <a:t>, </a:t>
            </a:r>
            <a:r>
              <a:rPr lang="cs-CZ" dirty="0" err="1" smtClean="0"/>
              <a:t>Bomholm</a:t>
            </a:r>
            <a:r>
              <a:rPr lang="cs-CZ" dirty="0" smtClean="0"/>
              <a:t>,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Obecné: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Oficiální název:</a:t>
            </a:r>
            <a:r>
              <a:rPr lang="cs-CZ" dirty="0" smtClean="0"/>
              <a:t> </a:t>
            </a:r>
            <a:r>
              <a:rPr lang="cs-CZ" dirty="0" err="1" smtClean="0"/>
              <a:t>Kongeriget</a:t>
            </a:r>
            <a:r>
              <a:rPr lang="cs-CZ" dirty="0" smtClean="0"/>
              <a:t> </a:t>
            </a:r>
            <a:r>
              <a:rPr lang="cs-CZ" dirty="0" err="1" smtClean="0"/>
              <a:t>Danmark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Český název:</a:t>
            </a:r>
            <a:r>
              <a:rPr lang="cs-CZ" dirty="0" smtClean="0"/>
              <a:t> Dánské království </a:t>
            </a:r>
          </a:p>
          <a:p>
            <a:r>
              <a:rPr lang="cs-CZ" b="1" dirty="0" smtClean="0"/>
              <a:t>Rozloha:</a:t>
            </a:r>
            <a:r>
              <a:rPr lang="cs-CZ" dirty="0" smtClean="0"/>
              <a:t> 43 094 km</a:t>
            </a:r>
            <a:r>
              <a:rPr lang="cs-CZ" baseline="30000" dirty="0" smtClean="0"/>
              <a:t>2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Úřední jazyk:</a:t>
            </a:r>
            <a:r>
              <a:rPr lang="cs-CZ" dirty="0" smtClean="0"/>
              <a:t> dánština</a:t>
            </a:r>
          </a:p>
          <a:p>
            <a:r>
              <a:rPr lang="cs-CZ" b="1" dirty="0" smtClean="0"/>
              <a:t>Počet obyvatel:</a:t>
            </a:r>
            <a:r>
              <a:rPr lang="cs-CZ" dirty="0" smtClean="0"/>
              <a:t> 5 500 510</a:t>
            </a:r>
          </a:p>
          <a:p>
            <a:r>
              <a:rPr lang="cs-CZ" b="1" dirty="0" smtClean="0"/>
              <a:t>Nejvyšší bod:</a:t>
            </a:r>
            <a:r>
              <a:rPr lang="cs-CZ" dirty="0" smtClean="0"/>
              <a:t> </a:t>
            </a:r>
            <a:r>
              <a:rPr lang="cs-CZ" dirty="0" err="1" smtClean="0"/>
              <a:t>Yding</a:t>
            </a:r>
            <a:r>
              <a:rPr lang="cs-CZ" dirty="0" smtClean="0"/>
              <a:t> </a:t>
            </a:r>
            <a:r>
              <a:rPr lang="cs-CZ" dirty="0" err="1" smtClean="0"/>
              <a:t>Skovhoej</a:t>
            </a:r>
            <a:r>
              <a:rPr lang="cs-CZ" dirty="0" smtClean="0"/>
              <a:t> (173 m)</a:t>
            </a:r>
          </a:p>
          <a:p>
            <a:r>
              <a:rPr lang="cs-CZ" b="1" dirty="0" smtClean="0"/>
              <a:t>Nejnižší bod: </a:t>
            </a:r>
            <a:r>
              <a:rPr lang="cs-CZ" dirty="0" err="1" smtClean="0"/>
              <a:t>Lammefjord</a:t>
            </a:r>
            <a:r>
              <a:rPr lang="cs-CZ" dirty="0" smtClean="0"/>
              <a:t> (-7 m)  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Měna: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65968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 dánská koruna</a:t>
            </a:r>
          </a:p>
        </p:txBody>
      </p:sp>
      <p:pic>
        <p:nvPicPr>
          <p:cNvPr id="3076" name="Picture 4" descr="http://www.infoglobe.cz/res/data/135/015444_05_08369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4839">
            <a:off x="829366" y="3980769"/>
            <a:ext cx="2883112" cy="1371702"/>
          </a:xfrm>
          <a:prstGeom prst="rect">
            <a:avLst/>
          </a:prstGeom>
          <a:noFill/>
        </p:spPr>
      </p:pic>
      <p:pic>
        <p:nvPicPr>
          <p:cNvPr id="3078" name="Picture 6" descr="http://eurocambio.cz/img/bankovky/DKK/DKK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7182">
            <a:off x="4677380" y="2908742"/>
            <a:ext cx="3810000" cy="21717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6" name="Picture 2" descr="http://js.pencdn.cz/image.aspx?itemid=189499&amp;w=250&amp;q=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24311">
            <a:off x="4914416" y="662960"/>
            <a:ext cx="2873259" cy="14826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Využití plochy: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1259632" y="1556792"/>
          <a:ext cx="66967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odan.poznej.com/files/margare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005064"/>
            <a:ext cx="2286000" cy="27051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Politika: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Hlavní město:</a:t>
            </a:r>
            <a:r>
              <a:rPr lang="cs-CZ" dirty="0" smtClean="0"/>
              <a:t> Kodaň (471 000 </a:t>
            </a:r>
            <a:r>
              <a:rPr lang="cs-CZ" dirty="0" err="1" smtClean="0"/>
              <a:t>obyv</a:t>
            </a:r>
            <a:r>
              <a:rPr lang="cs-CZ" dirty="0" smtClean="0"/>
              <a:t>.)</a:t>
            </a:r>
          </a:p>
          <a:p>
            <a:r>
              <a:rPr lang="cs-CZ" b="1" dirty="0" smtClean="0"/>
              <a:t>Správní členění: </a:t>
            </a:r>
            <a:r>
              <a:rPr lang="cs-CZ" dirty="0" smtClean="0"/>
              <a:t>14 okresů a 2 města  </a:t>
            </a:r>
          </a:p>
          <a:p>
            <a:r>
              <a:rPr lang="cs-CZ" b="1" dirty="0" smtClean="0"/>
              <a:t>Datum vzniku: </a:t>
            </a:r>
            <a:r>
              <a:rPr lang="cs-CZ" dirty="0" smtClean="0"/>
              <a:t>980 </a:t>
            </a:r>
          </a:p>
          <a:p>
            <a:r>
              <a:rPr lang="cs-CZ" b="1" dirty="0" smtClean="0"/>
              <a:t>Forma vlády: </a:t>
            </a:r>
            <a:r>
              <a:rPr lang="cs-CZ" dirty="0" smtClean="0"/>
              <a:t>konstituční monarchie </a:t>
            </a:r>
          </a:p>
          <a:p>
            <a:r>
              <a:rPr lang="cs-CZ" b="1" dirty="0" smtClean="0"/>
              <a:t>Státní zřízení: </a:t>
            </a:r>
            <a:r>
              <a:rPr lang="cs-CZ" dirty="0" smtClean="0"/>
              <a:t>království</a:t>
            </a:r>
          </a:p>
          <a:p>
            <a:r>
              <a:rPr lang="cs-CZ" b="1" dirty="0" smtClean="0"/>
              <a:t>Hlava státu:</a:t>
            </a:r>
            <a:r>
              <a:rPr lang="cs-CZ" dirty="0" smtClean="0"/>
              <a:t> královna Markéta II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Členství:</a:t>
            </a:r>
            <a:endParaRPr lang="cs-CZ" u="sng" dirty="0"/>
          </a:p>
        </p:txBody>
      </p:sp>
      <p:pic>
        <p:nvPicPr>
          <p:cNvPr id="5122" name="Picture 2" descr="http://ray-on.cz/uploads/pics/politika_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1867669" cy="186767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ovéPole 4"/>
          <p:cNvSpPr txBox="1"/>
          <p:nvPr/>
        </p:nvSpPr>
        <p:spPr>
          <a:xfrm>
            <a:off x="6732240" y="314096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EU</a:t>
            </a:r>
            <a:endParaRPr lang="cs-CZ" sz="2400" dirty="0"/>
          </a:p>
        </p:txBody>
      </p:sp>
      <p:pic>
        <p:nvPicPr>
          <p:cNvPr id="5124" name="Picture 4" descr="http://thecentralpost.com/wp-content/uploads/2013/02/nat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2442269" cy="18403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ovéPole 6"/>
          <p:cNvSpPr txBox="1"/>
          <p:nvPr/>
        </p:nvSpPr>
        <p:spPr>
          <a:xfrm>
            <a:off x="4139952" y="32129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NATO</a:t>
            </a:r>
            <a:endParaRPr lang="cs-CZ" sz="2400" dirty="0"/>
          </a:p>
        </p:txBody>
      </p:sp>
      <p:pic>
        <p:nvPicPr>
          <p:cNvPr id="5126" name="Picture 6" descr="http://www.komenskeho66.cz/materialy/dejepis/9%20znak%20os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40768"/>
            <a:ext cx="1800200" cy="18002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TextovéPole 9"/>
          <p:cNvSpPr txBox="1"/>
          <p:nvPr/>
        </p:nvSpPr>
        <p:spPr>
          <a:xfrm>
            <a:off x="1475656" y="31409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OSN</a:t>
            </a:r>
            <a:endParaRPr lang="cs-CZ" sz="2400" dirty="0"/>
          </a:p>
        </p:txBody>
      </p:sp>
      <p:pic>
        <p:nvPicPr>
          <p:cNvPr id="5128" name="Picture 8" descr="http://2.bp.blogspot.com/_sYig04Fo8IY/TJk3XItuV7I/AAAAAAAAY5w/U2pCd5DifnY/s1600/os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221088"/>
            <a:ext cx="4428245" cy="136589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TextovéPole 11"/>
          <p:cNvSpPr txBox="1"/>
          <p:nvPr/>
        </p:nvSpPr>
        <p:spPr>
          <a:xfrm>
            <a:off x="5436096" y="56612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OBSE</a:t>
            </a:r>
            <a:endParaRPr lang="cs-CZ" sz="2400" dirty="0"/>
          </a:p>
        </p:txBody>
      </p:sp>
      <p:pic>
        <p:nvPicPr>
          <p:cNvPr id="5130" name="Picture 10" descr="http://img.ibtimes.com/de/data/images/full/2011/09/27/7069-oecd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933056"/>
            <a:ext cx="2376263" cy="15841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" name="TextovéPole 13"/>
          <p:cNvSpPr txBox="1"/>
          <p:nvPr/>
        </p:nvSpPr>
        <p:spPr>
          <a:xfrm>
            <a:off x="1691680" y="544522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OECD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609329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Organizace pro bezpečnost a spolupráci v Evropě</a:t>
            </a:r>
            <a:endParaRPr lang="cs-CZ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Náboženství:</a:t>
            </a:r>
            <a:endParaRPr lang="cs-CZ" u="sng" dirty="0"/>
          </a:p>
        </p:txBody>
      </p:sp>
      <p:graphicFrame>
        <p:nvGraphicFramePr>
          <p:cNvPr id="5" name="Graf 4"/>
          <p:cNvGraphicFramePr/>
          <p:nvPr/>
        </p:nvGraphicFramePr>
        <p:xfrm>
          <a:off x="1043609" y="1333870"/>
          <a:ext cx="6604504" cy="483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elkaencyklopedie.estranky.cz/img/picture/78/dansko_1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422424">
            <a:off x="5764513" y="594639"/>
            <a:ext cx="2952328" cy="186953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/>
          <a:lstStyle/>
          <a:p>
            <a:r>
              <a:rPr lang="cs-CZ" b="1" u="sng" dirty="0" smtClean="0"/>
              <a:t>Vodstvo + Podnebí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609984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b="1" dirty="0" smtClean="0"/>
              <a:t>Nejdelší řeka: </a:t>
            </a:r>
            <a:r>
              <a:rPr lang="cs-CZ" dirty="0" err="1" smtClean="0"/>
              <a:t>Gudena</a:t>
            </a:r>
            <a:r>
              <a:rPr lang="cs-CZ" dirty="0" smtClean="0"/>
              <a:t> (158 km)</a:t>
            </a:r>
          </a:p>
          <a:p>
            <a:r>
              <a:rPr lang="cs-CZ" dirty="0" smtClean="0"/>
              <a:t>Dánské podnebí je oceánské s rostoucími kontinentálními vlivy směrem k Baltskému moři.</a:t>
            </a:r>
          </a:p>
          <a:p>
            <a:r>
              <a:rPr lang="cs-CZ" dirty="0" smtClean="0"/>
              <a:t>Léta jsou chladná, zimy pak mírné a deštivé. Časté jsou větry a mlhy.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202</TotalTime>
  <Words>203</Words>
  <Application>Microsoft Office PowerPoint</Application>
  <PresentationFormat>Předvádění na obrazovce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Talent</vt:lpstr>
      <vt:lpstr>Dánsko</vt:lpstr>
      <vt:lpstr>Přírodní poměry</vt:lpstr>
      <vt:lpstr>Obecné: </vt:lpstr>
      <vt:lpstr>Měna:</vt:lpstr>
      <vt:lpstr>Využití plochy:</vt:lpstr>
      <vt:lpstr>Politika:</vt:lpstr>
      <vt:lpstr>Členství:</vt:lpstr>
      <vt:lpstr>Náboženství:</vt:lpstr>
      <vt:lpstr>Vodstvo + Podnebí</vt:lpstr>
      <vt:lpstr>Hospodářství</vt:lpstr>
      <vt:lpstr>Zajímavost - Legoland</vt:lpstr>
      <vt:lpstr>Snímek 12</vt:lpstr>
      <vt:lpstr>Zdroje:</vt:lpstr>
      <vt:lpstr>Vytvořily: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Dánsko</dc:title>
  <cp:lastModifiedBy>jazykovka</cp:lastModifiedBy>
  <cp:revision>25</cp:revision>
  <dcterms:modified xsi:type="dcterms:W3CDTF">2013-06-21T05:34:07Z</dcterms:modified>
</cp:coreProperties>
</file>