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8C0E5-882F-433F-8344-073A1F446A89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9EAFA-F5AF-4B01-8FD5-178E52885F5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9EAFA-F5AF-4B01-8FD5-178E52885F57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9EAFA-F5AF-4B01-8FD5-178E52885F57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1839-F4A5-400F-9DE0-F46AD8D1C76D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C5C4-6D45-4B40-AA13-B2354C8667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1839-F4A5-400F-9DE0-F46AD8D1C76D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C5C4-6D45-4B40-AA13-B2354C8667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1839-F4A5-400F-9DE0-F46AD8D1C76D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C5C4-6D45-4B40-AA13-B2354C8667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1839-F4A5-400F-9DE0-F46AD8D1C76D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C5C4-6D45-4B40-AA13-B2354C8667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1839-F4A5-400F-9DE0-F46AD8D1C76D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C5C4-6D45-4B40-AA13-B2354C8667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1839-F4A5-400F-9DE0-F46AD8D1C76D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C5C4-6D45-4B40-AA13-B2354C8667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1839-F4A5-400F-9DE0-F46AD8D1C76D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C5C4-6D45-4B40-AA13-B2354C8667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1839-F4A5-400F-9DE0-F46AD8D1C76D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C5C4-6D45-4B40-AA13-B2354C8667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1839-F4A5-400F-9DE0-F46AD8D1C76D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C5C4-6D45-4B40-AA13-B2354C8667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1839-F4A5-400F-9DE0-F46AD8D1C76D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C5C4-6D45-4B40-AA13-B2354C8667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1839-F4A5-400F-9DE0-F46AD8D1C76D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C5C4-6D45-4B40-AA13-B2354C8667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F1839-F4A5-400F-9DE0-F46AD8D1C76D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4C5C4-6D45-4B40-AA13-B2354C8667B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4" y="1988840"/>
            <a:ext cx="3960440" cy="352839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have one brother and one sister.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I like </a:t>
            </a:r>
            <a:r>
              <a:rPr lang="en-US" dirty="0" smtClean="0">
                <a:solidFill>
                  <a:schemeClr val="tx1"/>
                </a:solidFill>
              </a:rPr>
              <a:t> rid</a:t>
            </a:r>
            <a:r>
              <a:rPr lang="cs-CZ" dirty="0" err="1" smtClean="0">
                <a:solidFill>
                  <a:schemeClr val="tx1"/>
                </a:solidFill>
              </a:rPr>
              <a:t>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my bike.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I </a:t>
            </a:r>
            <a:r>
              <a:rPr lang="cs-CZ" dirty="0" err="1" smtClean="0">
                <a:solidFill>
                  <a:schemeClr val="tx1"/>
                </a:solidFill>
              </a:rPr>
              <a:t>like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Geography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5720" y="1000108"/>
            <a:ext cx="379879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Kristýna Dokoupilová</a:t>
            </a:r>
          </a:p>
          <a:p>
            <a:endParaRPr lang="cs-CZ" dirty="0"/>
          </a:p>
        </p:txBody>
      </p:sp>
      <p:pic>
        <p:nvPicPr>
          <p:cNvPr id="124930" name="Picture 2" descr="https://scontent-a-mxp.xx.fbcdn.net/hphotos-prn1/41074_143746145664174_209913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764704"/>
            <a:ext cx="4224469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4032448" cy="295232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I </a:t>
            </a:r>
            <a:r>
              <a:rPr lang="cs-CZ" sz="3200" dirty="0" err="1" smtClean="0"/>
              <a:t>have</a:t>
            </a:r>
            <a:r>
              <a:rPr lang="cs-CZ" sz="3200" dirty="0" smtClean="0"/>
              <a:t> </a:t>
            </a:r>
            <a:r>
              <a:rPr lang="cs-CZ" sz="3200" dirty="0" err="1" smtClean="0"/>
              <a:t>got</a:t>
            </a:r>
            <a:r>
              <a:rPr lang="cs-CZ" sz="3200" dirty="0" smtClean="0"/>
              <a:t> </a:t>
            </a:r>
            <a:r>
              <a:rPr lang="cs-CZ" sz="3200" dirty="0" err="1" smtClean="0"/>
              <a:t>one</a:t>
            </a:r>
            <a:r>
              <a:rPr lang="cs-CZ" sz="3200" dirty="0" smtClean="0"/>
              <a:t> sister</a:t>
            </a:r>
            <a:r>
              <a:rPr lang="cs-CZ" sz="3200" dirty="0" smtClean="0"/>
              <a:t>.</a:t>
            </a:r>
            <a:br>
              <a:rPr lang="cs-CZ" sz="3200" dirty="0" smtClean="0"/>
            </a:br>
            <a:r>
              <a:rPr lang="cs-CZ" sz="3200" dirty="0" smtClean="0"/>
              <a:t> </a:t>
            </a:r>
            <a:r>
              <a:rPr lang="cs-CZ" sz="3200" dirty="0" smtClean="0"/>
              <a:t>I </a:t>
            </a:r>
            <a:r>
              <a:rPr lang="cs-CZ" sz="3200" dirty="0" err="1" smtClean="0"/>
              <a:t>like</a:t>
            </a:r>
            <a:r>
              <a:rPr lang="cs-CZ" sz="3200" dirty="0" smtClean="0"/>
              <a:t> </a:t>
            </a:r>
            <a:r>
              <a:rPr lang="cs-CZ" sz="3200" dirty="0" err="1" smtClean="0"/>
              <a:t>strawberries</a:t>
            </a:r>
            <a:r>
              <a:rPr lang="cs-CZ" sz="3200" dirty="0" smtClean="0"/>
              <a:t>.</a:t>
            </a:r>
            <a:br>
              <a:rPr lang="cs-CZ" sz="3200" dirty="0" smtClean="0"/>
            </a:br>
            <a:r>
              <a:rPr lang="cs-CZ" sz="3200" dirty="0" smtClean="0"/>
              <a:t> </a:t>
            </a:r>
            <a:r>
              <a:rPr lang="cs-CZ" sz="3200" dirty="0" smtClean="0"/>
              <a:t>I </a:t>
            </a:r>
            <a:r>
              <a:rPr lang="cs-CZ" sz="3200" dirty="0" err="1" smtClean="0"/>
              <a:t>like</a:t>
            </a:r>
            <a:r>
              <a:rPr lang="cs-CZ" sz="3200" dirty="0" smtClean="0"/>
              <a:t> </a:t>
            </a:r>
            <a:r>
              <a:rPr lang="cs-CZ" sz="3200" dirty="0" err="1" smtClean="0"/>
              <a:t>English</a:t>
            </a:r>
            <a:r>
              <a:rPr lang="cs-CZ" sz="3200" dirty="0" smtClean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32657"/>
            <a:ext cx="4176464" cy="648072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Kateřina Klementová</a:t>
            </a:r>
          </a:p>
        </p:txBody>
      </p:sp>
      <p:pic>
        <p:nvPicPr>
          <p:cNvPr id="7170" name="Picture 2" descr="https://fbcdn-sphotos-g-a.akamaihd.net/hphotos-ak-frc1/p206x206/1234165_234360573395026_1848205358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12776"/>
            <a:ext cx="3528392" cy="273630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Lukáš </a:t>
            </a:r>
            <a:r>
              <a:rPr lang="cs-CZ" sz="3200" b="1" dirty="0" err="1" smtClean="0"/>
              <a:t>Ošlejšek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I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sister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I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ice</a:t>
            </a:r>
            <a:r>
              <a:rPr lang="cs-CZ" dirty="0" smtClean="0"/>
              <a:t> </a:t>
            </a:r>
            <a:r>
              <a:rPr lang="cs-CZ" dirty="0" err="1" smtClean="0"/>
              <a:t>hockey</a:t>
            </a:r>
            <a:r>
              <a:rPr lang="cs-CZ" dirty="0" smtClean="0"/>
              <a:t>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I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E</a:t>
            </a:r>
            <a:r>
              <a:rPr lang="cs-CZ" dirty="0" err="1" smtClean="0"/>
              <a:t>nglish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28002" name="Picture 2" descr="https://scontent-a-mxp.xx.fbcdn.net/hphotos-prn2/1385910_605008499541246_470477603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628800"/>
            <a:ext cx="2952327" cy="295232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Klára Hanáčková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3178696" cy="4425355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I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sister.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I </a:t>
            </a:r>
            <a:r>
              <a:rPr lang="cs-CZ" dirty="0" smtClean="0"/>
              <a:t>love </a:t>
            </a:r>
            <a:r>
              <a:rPr lang="cs-CZ" dirty="0" err="1" smtClean="0"/>
              <a:t>animals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I don´t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M</a:t>
            </a:r>
            <a:r>
              <a:rPr lang="cs-CZ" dirty="0" err="1" smtClean="0"/>
              <a:t>ath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26978" name="Picture 2" descr="https://scontent-a-mxp.xx.fbcdn.net/hphotos-ash3/1016606_607093199308895_61422740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04664"/>
            <a:ext cx="4565150" cy="349043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Lenka </a:t>
            </a:r>
            <a:r>
              <a:rPr lang="cs-CZ" sz="3200" b="1" dirty="0" err="1" smtClean="0"/>
              <a:t>Luňáčková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322712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I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sisters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I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friends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I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29026" name="Picture 2" descr="https://scontent-a-mxp.xx.fbcdn.net/hphotos-prn2/1240250_660998777252232_769124331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04664"/>
            <a:ext cx="4101080" cy="54006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52736"/>
            <a:ext cx="4932040" cy="350912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Hynek Svoboda</a:t>
            </a:r>
            <a:endParaRPr lang="cs-CZ" sz="32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00034" y="1571612"/>
            <a:ext cx="4330824" cy="44973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I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brother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sister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I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football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25956" name="Picture 4" descr="https://scontent-b-mxp.xx.fbcdn.net/hphotos-frc3/260289_258108164329097_199883277_n.jpg"/>
          <p:cNvPicPr>
            <a:picLocks noChangeAspect="1" noChangeArrowheads="1"/>
          </p:cNvPicPr>
          <p:nvPr/>
        </p:nvPicPr>
        <p:blipFill>
          <a:blip r:embed="rId3" cstate="print"/>
          <a:srcRect l="40259" t="14315" r="44787"/>
          <a:stretch>
            <a:fillRect/>
          </a:stretch>
        </p:blipFill>
        <p:spPr bwMode="auto">
          <a:xfrm>
            <a:off x="5436096" y="188640"/>
            <a:ext cx="2016224" cy="649867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103</Words>
  <Application>Microsoft Office PowerPoint</Application>
  <PresentationFormat>Předvádění na obrazovce (4:3)</PresentationFormat>
  <Paragraphs>24</Paragraphs>
  <Slides>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 </vt:lpstr>
      <vt:lpstr>I have got one sister.  I like strawberries.  I like English.</vt:lpstr>
      <vt:lpstr>Lukáš Ošlejšek</vt:lpstr>
      <vt:lpstr>Klára Hanáčková</vt:lpstr>
      <vt:lpstr>Lenka Luňáčková</vt:lpstr>
      <vt:lpstr>Hynek Svoboda</vt:lpstr>
    </vt:vector>
  </TitlesOfParts>
  <Company>Benesov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Uzivatel</dc:creator>
  <cp:lastModifiedBy>Marie</cp:lastModifiedBy>
  <cp:revision>14</cp:revision>
  <dcterms:created xsi:type="dcterms:W3CDTF">2013-11-01T11:13:36Z</dcterms:created>
  <dcterms:modified xsi:type="dcterms:W3CDTF">2013-11-24T18:28:43Z</dcterms:modified>
</cp:coreProperties>
</file>