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4EF1B-DDB5-4A10-ADB1-B367735BC807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B8F9-A5D3-42E7-9233-D347160BC90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BB8F9-A5D3-42E7-9233-D347160BC90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d01.jxs.cz/584/749/6810ef1d90_34665474_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 rot="897954">
            <a:off x="648106" y="162100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 smtClean="0"/>
              <a:t>ZŠ a MŠ Benešov</a:t>
            </a:r>
            <a:endParaRPr lang="cs-CZ" sz="8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4005064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There</a:t>
            </a:r>
            <a:r>
              <a:rPr lang="cs-CZ" sz="2000" b="1" dirty="0" smtClean="0"/>
              <a:t> are 125 </a:t>
            </a:r>
            <a:r>
              <a:rPr lang="cs-CZ" sz="2000" b="1" dirty="0" err="1" smtClean="0"/>
              <a:t>pupils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our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school</a:t>
            </a:r>
            <a:r>
              <a:rPr lang="cs-CZ" sz="2000" b="1" dirty="0" smtClean="0"/>
              <a:t>.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school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situated</a:t>
            </a:r>
            <a:r>
              <a:rPr lang="cs-CZ" sz="2000" b="1" dirty="0" smtClean="0"/>
              <a:t> on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hill</a:t>
            </a:r>
            <a:r>
              <a:rPr lang="cs-CZ" sz="2000" b="1" dirty="0" smtClean="0"/>
              <a:t> (721 m </a:t>
            </a:r>
            <a:r>
              <a:rPr lang="cs-CZ" sz="2000" b="1" dirty="0" err="1" smtClean="0"/>
              <a:t>above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sea</a:t>
            </a:r>
            <a:r>
              <a:rPr lang="cs-CZ" sz="2000" b="1" dirty="0" smtClean="0"/>
              <a:t>)</a:t>
            </a:r>
          </a:p>
          <a:p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it</a:t>
            </a:r>
            <a:r>
              <a:rPr lang="cs-CZ" sz="2000" b="1" dirty="0" smtClean="0"/>
              <a:t> is </a:t>
            </a:r>
            <a:r>
              <a:rPr lang="cs-CZ" sz="2000" b="1" dirty="0" err="1" smtClean="0"/>
              <a:t>surounded</a:t>
            </a:r>
            <a:r>
              <a:rPr lang="cs-CZ" sz="2000" b="1" dirty="0" smtClean="0"/>
              <a:t> by </a:t>
            </a:r>
            <a:r>
              <a:rPr lang="cs-CZ" sz="2000" b="1" dirty="0" err="1" smtClean="0"/>
              <a:t>beautiful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nature</a:t>
            </a:r>
            <a:r>
              <a:rPr lang="cs-CZ" sz="2000" b="1" dirty="0" smtClean="0"/>
              <a:t>.</a:t>
            </a:r>
          </a:p>
          <a:p>
            <a:endParaRPr lang="cs-CZ" sz="2000" b="1" dirty="0"/>
          </a:p>
        </p:txBody>
      </p:sp>
      <p:pic>
        <p:nvPicPr>
          <p:cNvPr id="1028" name="Picture 4" descr="Základní škola Beneš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384376" cy="25382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d01.jxs.cz/568/868/67db67f243_1875070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4" name="Picture 4" descr="C:\Documents and Settings\Uzivatel\Plocha\Fotky Anička\DSCN8218.JPG"/>
          <p:cNvPicPr>
            <a:picLocks noChangeAspect="1" noChangeArrowheads="1"/>
          </p:cNvPicPr>
          <p:nvPr/>
        </p:nvPicPr>
        <p:blipFill>
          <a:blip r:embed="rId3" cstate="print"/>
          <a:srcRect l="20588" b="5147"/>
          <a:stretch>
            <a:fillRect/>
          </a:stretch>
        </p:blipFill>
        <p:spPr bwMode="auto">
          <a:xfrm rot="21163858">
            <a:off x="367587" y="443213"/>
            <a:ext cx="1944216" cy="30963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5" name="Picture 5" descr="C:\Documents and Settings\Uzivatel\Plocha\Fotky Anička\DSCN8220.JPG"/>
          <p:cNvPicPr>
            <a:picLocks noChangeAspect="1" noChangeArrowheads="1"/>
          </p:cNvPicPr>
          <p:nvPr/>
        </p:nvPicPr>
        <p:blipFill>
          <a:blip r:embed="rId4" cstate="print"/>
          <a:srcRect l="20690" t="10345" r="17241" b="12069"/>
          <a:stretch>
            <a:fillRect/>
          </a:stretch>
        </p:blipFill>
        <p:spPr bwMode="auto">
          <a:xfrm rot="343825">
            <a:off x="6385099" y="421623"/>
            <a:ext cx="1944216" cy="3240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6" name="Picture 6" descr="C:\Documents and Settings\Uzivatel\Plocha\Fotky Anička\DSCN8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89040"/>
            <a:ext cx="3360373" cy="25202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7" name="Picture 7" descr="C:\Documents and Settings\Uzivatel\Plocha\Fotky Anička\DSCN8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789040"/>
            <a:ext cx="3240360" cy="24302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483768" y="548680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Here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we</a:t>
            </a:r>
            <a:r>
              <a:rPr lang="cs-CZ" sz="2400" b="1" dirty="0" smtClean="0"/>
              <a:t> are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1st </a:t>
            </a:r>
            <a:r>
              <a:rPr lang="cs-CZ" sz="2400" b="1" dirty="0" err="1" smtClean="0"/>
              <a:t>class</a:t>
            </a:r>
            <a:r>
              <a:rPr lang="cs-CZ" sz="2400" b="1" dirty="0" smtClean="0"/>
              <a:t>. Do </a:t>
            </a:r>
            <a:r>
              <a:rPr lang="cs-CZ" sz="2400" b="1" dirty="0" err="1" smtClean="0"/>
              <a:t>you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remember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your</a:t>
            </a:r>
            <a:r>
              <a:rPr lang="cs-CZ" sz="2400" b="1" dirty="0" smtClean="0"/>
              <a:t> start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school</a:t>
            </a:r>
            <a:r>
              <a:rPr lang="cs-CZ" sz="2400" b="1" dirty="0" smtClean="0"/>
              <a:t> ?</a:t>
            </a:r>
          </a:p>
          <a:p>
            <a:r>
              <a:rPr lang="cs-CZ" sz="2400" b="1" dirty="0" err="1" smtClean="0"/>
              <a:t>We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wish</a:t>
            </a:r>
            <a:r>
              <a:rPr lang="cs-CZ" sz="2400" b="1" dirty="0" smtClean="0"/>
              <a:t> these </a:t>
            </a:r>
            <a:r>
              <a:rPr lang="cs-CZ" sz="2400" b="1" dirty="0" err="1" smtClean="0"/>
              <a:t>children</a:t>
            </a:r>
            <a:endParaRPr lang="cs-CZ" sz="2400" b="1" dirty="0" smtClean="0"/>
          </a:p>
          <a:p>
            <a:r>
              <a:rPr lang="cs-CZ" sz="2400" b="1" dirty="0" smtClean="0"/>
              <a:t>         ☺  GOOD LUCK ☺</a:t>
            </a:r>
            <a:endParaRPr lang="cs-CZ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d01.jxs.cz/568/868/67db67f243_1875070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6386" name="Picture 2" descr="E:\Fotky s Ferdou\IMG_0282.JPG"/>
          <p:cNvPicPr>
            <a:picLocks noChangeAspect="1" noChangeArrowheads="1"/>
          </p:cNvPicPr>
          <p:nvPr/>
        </p:nvPicPr>
        <p:blipFill>
          <a:blip r:embed="rId3" cstate="print"/>
          <a:srcRect t="2614" r="5882" b="8503"/>
          <a:stretch>
            <a:fillRect/>
          </a:stretch>
        </p:blipFill>
        <p:spPr bwMode="auto">
          <a:xfrm rot="21151696">
            <a:off x="476539" y="559599"/>
            <a:ext cx="3659701" cy="25922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7" name="Picture 3" descr="E:\Fotky s Ferdou\IMG_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6867">
            <a:off x="4687095" y="3442979"/>
            <a:ext cx="3451551" cy="25888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8" name="Picture 4" descr="E:\Fotky s Ferdou\IMG_0291.JPG"/>
          <p:cNvPicPr>
            <a:picLocks noChangeAspect="1" noChangeArrowheads="1"/>
          </p:cNvPicPr>
          <p:nvPr/>
        </p:nvPicPr>
        <p:blipFill>
          <a:blip r:embed="rId5" cstate="print"/>
          <a:srcRect t="20408" r="21933"/>
          <a:stretch>
            <a:fillRect/>
          </a:stretch>
        </p:blipFill>
        <p:spPr bwMode="auto">
          <a:xfrm rot="21381559">
            <a:off x="755576" y="3573016"/>
            <a:ext cx="3384376" cy="25880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ovéPole 6"/>
          <p:cNvSpPr txBox="1"/>
          <p:nvPr/>
        </p:nvSpPr>
        <p:spPr>
          <a:xfrm>
            <a:off x="4716016" y="69269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2nd </a:t>
            </a:r>
            <a:r>
              <a:rPr lang="cs-CZ" sz="2400" b="1" dirty="0" err="1" smtClean="0"/>
              <a:t>class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pupils</a:t>
            </a:r>
            <a:r>
              <a:rPr lang="cs-CZ" sz="2400" b="1" dirty="0" smtClean="0"/>
              <a:t> do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project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Ferda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Ant.</a:t>
            </a:r>
          </a:p>
          <a:p>
            <a:r>
              <a:rPr lang="cs-CZ" sz="2400" b="1" dirty="0" smtClean="0"/>
              <a:t>He </a:t>
            </a:r>
            <a:r>
              <a:rPr lang="cs-CZ" sz="2400" b="1" dirty="0" err="1" smtClean="0"/>
              <a:t>helps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learning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tries</a:t>
            </a:r>
            <a:r>
              <a:rPr lang="cs-CZ" sz="2400" b="1" dirty="0" smtClean="0"/>
              <a:t> to do </a:t>
            </a:r>
            <a:r>
              <a:rPr lang="cs-CZ" sz="2400" b="1" dirty="0" err="1" smtClean="0"/>
              <a:t>lessons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funny</a:t>
            </a:r>
            <a:r>
              <a:rPr lang="cs-CZ" sz="2400" b="1" dirty="0" smtClean="0"/>
              <a:t>. </a:t>
            </a:r>
            <a:endParaRPr lang="cs-CZ" sz="24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d01.jxs.cz/568/868/67db67f243_1875070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7410" name="Picture 2" descr="E:\Fotky s Ferdou\IMG_0297.JPG"/>
          <p:cNvPicPr>
            <a:picLocks noChangeAspect="1" noChangeArrowheads="1"/>
          </p:cNvPicPr>
          <p:nvPr/>
        </p:nvPicPr>
        <p:blipFill>
          <a:blip r:embed="rId3" cstate="print"/>
          <a:srcRect l="8657" t="16883"/>
          <a:stretch>
            <a:fillRect/>
          </a:stretch>
        </p:blipFill>
        <p:spPr bwMode="auto">
          <a:xfrm rot="21053179">
            <a:off x="265580" y="2186824"/>
            <a:ext cx="1760942" cy="21363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1" name="Picture 3" descr="E:\Fotky s Ferdou\IMG_0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12">
            <a:off x="4561681" y="3184678"/>
            <a:ext cx="3921631" cy="29414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2" name="Picture 4" descr="E:\Fotky s Ferdou\IMG_0306.JPG"/>
          <p:cNvPicPr>
            <a:picLocks noChangeAspect="1" noChangeArrowheads="1"/>
          </p:cNvPicPr>
          <p:nvPr/>
        </p:nvPicPr>
        <p:blipFill>
          <a:blip r:embed="rId5" cstate="print"/>
          <a:srcRect l="1515" t="20201"/>
          <a:stretch>
            <a:fillRect/>
          </a:stretch>
        </p:blipFill>
        <p:spPr bwMode="auto">
          <a:xfrm>
            <a:off x="899592" y="4437112"/>
            <a:ext cx="3317555" cy="20162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ovéPole 5"/>
          <p:cNvSpPr txBox="1"/>
          <p:nvPr/>
        </p:nvSpPr>
        <p:spPr>
          <a:xfrm>
            <a:off x="4572000" y="26064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Our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famous</a:t>
            </a:r>
            <a:r>
              <a:rPr lang="cs-CZ" sz="2400" b="1" dirty="0" smtClean="0"/>
              <a:t> Ferda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Ant </a:t>
            </a:r>
            <a:r>
              <a:rPr lang="cs-CZ" sz="2400" b="1" dirty="0" err="1" smtClean="0"/>
              <a:t>came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nursery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school</a:t>
            </a:r>
            <a:r>
              <a:rPr lang="cs-CZ" sz="2400" b="1" dirty="0" smtClean="0"/>
              <a:t> as </a:t>
            </a:r>
            <a:r>
              <a:rPr lang="cs-CZ" sz="2400" b="1" dirty="0" err="1" smtClean="0"/>
              <a:t>well</a:t>
            </a:r>
            <a:r>
              <a:rPr lang="cs-CZ" sz="2400" b="1" dirty="0" smtClean="0"/>
              <a:t>. He </a:t>
            </a:r>
            <a:r>
              <a:rPr lang="cs-CZ" sz="2400" b="1" dirty="0" err="1" smtClean="0"/>
              <a:t>told</a:t>
            </a:r>
            <a:r>
              <a:rPr lang="cs-CZ" sz="2400" b="1" dirty="0" smtClean="0"/>
              <a:t> the </a:t>
            </a:r>
            <a:r>
              <a:rPr lang="cs-CZ" sz="2400" b="1" dirty="0" err="1" smtClean="0"/>
              <a:t>children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here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how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behave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safely</a:t>
            </a:r>
            <a:r>
              <a:rPr lang="cs-CZ" sz="2400" b="1" dirty="0" smtClean="0"/>
              <a:t> </a:t>
            </a:r>
            <a:r>
              <a:rPr lang="cs-CZ" sz="2400" b="1" dirty="0" smtClean="0"/>
              <a:t>in </a:t>
            </a:r>
            <a:r>
              <a:rPr lang="cs-CZ" sz="2400" b="1" dirty="0" err="1" smtClean="0"/>
              <a:t>winter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time</a:t>
            </a:r>
            <a:r>
              <a:rPr lang="cs-CZ" sz="2400" b="1" dirty="0" smtClean="0"/>
              <a:t>. </a:t>
            </a:r>
            <a:r>
              <a:rPr lang="cs-CZ" sz="2400" b="1" dirty="0" err="1" smtClean="0"/>
              <a:t>Every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little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child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our</a:t>
            </a:r>
            <a:r>
              <a:rPr lang="cs-CZ" sz="2400" b="1" dirty="0" smtClean="0"/>
              <a:t> country </a:t>
            </a:r>
            <a:r>
              <a:rPr lang="cs-CZ" sz="2400" b="1" dirty="0" err="1" smtClean="0"/>
              <a:t>knows</a:t>
            </a:r>
            <a:r>
              <a:rPr lang="cs-CZ" sz="2400" b="1" dirty="0" smtClean="0"/>
              <a:t> the </a:t>
            </a:r>
            <a:r>
              <a:rPr lang="cs-CZ" sz="2400" b="1" dirty="0" err="1" smtClean="0"/>
              <a:t>tale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about</a:t>
            </a:r>
            <a:r>
              <a:rPr lang="cs-CZ" sz="2400" b="1" dirty="0" smtClean="0"/>
              <a:t> </a:t>
            </a:r>
            <a:r>
              <a:rPr lang="cs-CZ" sz="2400" b="1" dirty="0" smtClean="0"/>
              <a:t>Ferda </a:t>
            </a:r>
            <a:r>
              <a:rPr lang="cs-CZ" sz="2400" b="1" dirty="0" smtClean="0"/>
              <a:t>the Ant </a:t>
            </a:r>
            <a:r>
              <a:rPr lang="cs-CZ" sz="2400" b="1" dirty="0" err="1" smtClean="0"/>
              <a:t>who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ill</a:t>
            </a:r>
            <a:r>
              <a:rPr lang="cs-CZ" sz="2400" b="1" dirty="0" smtClean="0"/>
              <a:t>. </a:t>
            </a:r>
            <a:endParaRPr lang="cs-CZ" sz="2400" b="1" dirty="0"/>
          </a:p>
        </p:txBody>
      </p:sp>
      <p:pic>
        <p:nvPicPr>
          <p:cNvPr id="17413" name="Picture 5" descr="E:\Fotky s Ferdou\IMG_0303.JPG"/>
          <p:cNvPicPr>
            <a:picLocks noChangeAspect="1" noChangeArrowheads="1"/>
          </p:cNvPicPr>
          <p:nvPr/>
        </p:nvPicPr>
        <p:blipFill>
          <a:blip r:embed="rId6" cstate="print"/>
          <a:srcRect t="24560"/>
          <a:stretch>
            <a:fillRect/>
          </a:stretch>
        </p:blipFill>
        <p:spPr bwMode="auto">
          <a:xfrm rot="21429606">
            <a:off x="432914" y="548908"/>
            <a:ext cx="3101826" cy="158577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4" name="Picture 6" descr="C:\Documents and Settings\Uzivatel\Plocha\Fotky Anička\DSCN8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0983">
            <a:off x="2069943" y="2259380"/>
            <a:ext cx="2691973" cy="20189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d01.jxs.cz/568/868/67db67f243_1875070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8434" name="Picture 2" descr="F:\jídelna, ŠD\DSC0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8129">
            <a:off x="330576" y="432049"/>
            <a:ext cx="3303749" cy="24778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C:\Documents and Settings\Uzivatel\Plocha\Fotky Anička\DSCN8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456384" cy="25922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5" name="Picture 3" descr="C:\Documents and Settings\Uzivatel\Plocha\Fotky Anička\DSCN8231.JPG"/>
          <p:cNvPicPr>
            <a:picLocks noChangeAspect="1" noChangeArrowheads="1"/>
          </p:cNvPicPr>
          <p:nvPr/>
        </p:nvPicPr>
        <p:blipFill>
          <a:blip r:embed="rId5" cstate="print"/>
          <a:srcRect t="6504" r="9756"/>
          <a:stretch>
            <a:fillRect/>
          </a:stretch>
        </p:blipFill>
        <p:spPr bwMode="auto">
          <a:xfrm>
            <a:off x="3923928" y="332656"/>
            <a:ext cx="2664296" cy="20702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6" name="Picture 4" descr="C:\Documents and Settings\Uzivatel\Plocha\Fotky Anička\DSCN8245.JPG"/>
          <p:cNvPicPr>
            <a:picLocks noChangeAspect="1" noChangeArrowheads="1"/>
          </p:cNvPicPr>
          <p:nvPr/>
        </p:nvPicPr>
        <p:blipFill>
          <a:blip r:embed="rId6" cstate="print"/>
          <a:srcRect l="12727" t="9697" r="5455" b="7879"/>
          <a:stretch>
            <a:fillRect/>
          </a:stretch>
        </p:blipFill>
        <p:spPr bwMode="auto">
          <a:xfrm>
            <a:off x="5868144" y="1484784"/>
            <a:ext cx="2736304" cy="20674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7" name="Picture 5" descr="C:\Documents and Settings\Uzivatel\Plocha\Fotky Anička\Fotografie12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717032"/>
            <a:ext cx="3810000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ovéPole 7"/>
          <p:cNvSpPr txBox="1"/>
          <p:nvPr/>
        </p:nvSpPr>
        <p:spPr>
          <a:xfrm>
            <a:off x="1115616" y="2996952"/>
            <a:ext cx="211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School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canteen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91880" y="2708920"/>
            <a:ext cx="247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Our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notice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boards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91680" y="6237312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The</a:t>
            </a:r>
            <a:r>
              <a:rPr lang="cs-CZ" sz="2400" b="1" dirty="0" smtClean="0"/>
              <a:t> 8th </a:t>
            </a:r>
            <a:r>
              <a:rPr lang="cs-CZ" sz="2400" b="1" dirty="0" err="1" smtClean="0"/>
              <a:t>class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6165304"/>
            <a:ext cx="271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Headmaster</a:t>
            </a:r>
            <a:r>
              <a:rPr lang="cs-CZ" sz="2400" b="1" dirty="0" smtClean="0"/>
              <a:t>´s </a:t>
            </a:r>
            <a:r>
              <a:rPr lang="cs-CZ" sz="2400" b="1" dirty="0" err="1" smtClean="0"/>
              <a:t>room</a:t>
            </a:r>
            <a:endParaRPr lang="cs-CZ" sz="24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d01.jxs.cz/568/868/67db67f243_1875070_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458" name="Picture 2" descr="F:\jídelna, ŠD\DSC0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4032448" cy="3024336"/>
          </a:xfrm>
          <a:prstGeom prst="rect">
            <a:avLst/>
          </a:prstGeom>
          <a:noFill/>
        </p:spPr>
      </p:pic>
      <p:pic>
        <p:nvPicPr>
          <p:cNvPr id="19459" name="Picture 3" descr="F:\jídelna, ŠD\DSC00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032956"/>
            <a:ext cx="4680520" cy="351039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32040" y="98072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And these are </a:t>
            </a:r>
            <a:r>
              <a:rPr lang="cs-CZ" sz="2400" b="1" dirty="0" err="1" smtClean="0"/>
              <a:t>girls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who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made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presentation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you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364502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Michaela Menšíková, Hana Přikrylová, Petra Rathouská, Anna Zemánková, Kristýna Dokoupilová, </a:t>
            </a:r>
            <a:r>
              <a:rPr lang="cs-CZ" sz="2400" b="1" dirty="0" smtClean="0"/>
              <a:t>Petra </a:t>
            </a:r>
            <a:r>
              <a:rPr lang="cs-CZ" sz="2400" b="1" dirty="0" err="1" smtClean="0"/>
              <a:t>Luňáčková</a:t>
            </a:r>
            <a:r>
              <a:rPr lang="cs-CZ" sz="2400" b="1" dirty="0" smtClean="0"/>
              <a:t>, Lenka </a:t>
            </a:r>
            <a:r>
              <a:rPr lang="cs-CZ" sz="2400" b="1" dirty="0" err="1" smtClean="0"/>
              <a:t>Luňáčková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Michaela Kováčová.</a:t>
            </a:r>
            <a:endParaRPr lang="cs-CZ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175</Words>
  <Application>Microsoft Office PowerPoint</Application>
  <PresentationFormat>Předvádění na obrazovce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Marie</cp:lastModifiedBy>
  <cp:revision>15</cp:revision>
  <dcterms:modified xsi:type="dcterms:W3CDTF">2013-04-28T14:42:43Z</dcterms:modified>
</cp:coreProperties>
</file>