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8" r:id="rId5"/>
    <p:sldId id="260" r:id="rId6"/>
    <p:sldId id="264" r:id="rId7"/>
    <p:sldId id="257" r:id="rId8"/>
    <p:sldId id="261" r:id="rId9"/>
    <p:sldId id="259"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0BD828DE-8AE5-47C0-840D-F0E780F78A5A}" type="datetimeFigureOut">
              <a:rPr lang="cs-CZ" smtClean="0"/>
              <a:pPr/>
              <a:t>7.3.2013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B69528-C3DA-4E8A-83BE-953B913A484A}" type="slidenum">
              <a:rPr lang="cs-CZ" smtClean="0"/>
              <a:pPr/>
              <a:t>‹#›</a:t>
            </a:fld>
            <a:endParaRPr lang="cs-CZ"/>
          </a:p>
        </p:txBody>
      </p:sp>
    </p:spTree>
  </p:cSld>
  <p:clrMapOvr>
    <a:masterClrMapping/>
  </p:clrMapOvr>
  <p:transition spd="med" advClick="0" advTm="15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BD828DE-8AE5-47C0-840D-F0E780F78A5A}" type="datetimeFigureOut">
              <a:rPr lang="cs-CZ" smtClean="0"/>
              <a:pPr/>
              <a:t>7.3.2013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B69528-C3DA-4E8A-83BE-953B913A484A}" type="slidenum">
              <a:rPr lang="cs-CZ" smtClean="0"/>
              <a:pPr/>
              <a:t>‹#›</a:t>
            </a:fld>
            <a:endParaRPr lang="cs-CZ"/>
          </a:p>
        </p:txBody>
      </p:sp>
    </p:spTree>
  </p:cSld>
  <p:clrMapOvr>
    <a:masterClrMapping/>
  </p:clrMapOvr>
  <p:transition spd="med" advClick="0" advTm="15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BD828DE-8AE5-47C0-840D-F0E780F78A5A}" type="datetimeFigureOut">
              <a:rPr lang="cs-CZ" smtClean="0"/>
              <a:pPr/>
              <a:t>7.3.2013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B69528-C3DA-4E8A-83BE-953B913A484A}" type="slidenum">
              <a:rPr lang="cs-CZ" smtClean="0"/>
              <a:pPr/>
              <a:t>‹#›</a:t>
            </a:fld>
            <a:endParaRPr lang="cs-CZ"/>
          </a:p>
        </p:txBody>
      </p:sp>
    </p:spTree>
  </p:cSld>
  <p:clrMapOvr>
    <a:masterClrMapping/>
  </p:clrMapOvr>
  <p:transition spd="med" advClick="0" advTm="15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BD828DE-8AE5-47C0-840D-F0E780F78A5A}" type="datetimeFigureOut">
              <a:rPr lang="cs-CZ" smtClean="0"/>
              <a:pPr/>
              <a:t>7.3.2013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B69528-C3DA-4E8A-83BE-953B913A484A}" type="slidenum">
              <a:rPr lang="cs-CZ" smtClean="0"/>
              <a:pPr/>
              <a:t>‹#›</a:t>
            </a:fld>
            <a:endParaRPr lang="cs-CZ"/>
          </a:p>
        </p:txBody>
      </p:sp>
    </p:spTree>
  </p:cSld>
  <p:clrMapOvr>
    <a:masterClrMapping/>
  </p:clrMapOvr>
  <p:transition spd="med" advClick="0" advTm="15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0BD828DE-8AE5-47C0-840D-F0E780F78A5A}" type="datetimeFigureOut">
              <a:rPr lang="cs-CZ" smtClean="0"/>
              <a:pPr/>
              <a:t>7.3.2013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B69528-C3DA-4E8A-83BE-953B913A484A}" type="slidenum">
              <a:rPr lang="cs-CZ" smtClean="0"/>
              <a:pPr/>
              <a:t>‹#›</a:t>
            </a:fld>
            <a:endParaRPr lang="cs-CZ"/>
          </a:p>
        </p:txBody>
      </p:sp>
    </p:spTree>
  </p:cSld>
  <p:clrMapOvr>
    <a:masterClrMapping/>
  </p:clrMapOvr>
  <p:transition spd="med" advClick="0" advTm="15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BD828DE-8AE5-47C0-840D-F0E780F78A5A}" type="datetimeFigureOut">
              <a:rPr lang="cs-CZ" smtClean="0"/>
              <a:pPr/>
              <a:t>7.3.2013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8B69528-C3DA-4E8A-83BE-953B913A484A}" type="slidenum">
              <a:rPr lang="cs-CZ" smtClean="0"/>
              <a:pPr/>
              <a:t>‹#›</a:t>
            </a:fld>
            <a:endParaRPr lang="cs-CZ"/>
          </a:p>
        </p:txBody>
      </p:sp>
    </p:spTree>
  </p:cSld>
  <p:clrMapOvr>
    <a:masterClrMapping/>
  </p:clrMapOvr>
  <p:transition spd="med" advClick="0" advTm="15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BD828DE-8AE5-47C0-840D-F0E780F78A5A}" type="datetimeFigureOut">
              <a:rPr lang="cs-CZ" smtClean="0"/>
              <a:pPr/>
              <a:t>7.3.2013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8B69528-C3DA-4E8A-83BE-953B913A484A}" type="slidenum">
              <a:rPr lang="cs-CZ" smtClean="0"/>
              <a:pPr/>
              <a:t>‹#›</a:t>
            </a:fld>
            <a:endParaRPr lang="cs-CZ"/>
          </a:p>
        </p:txBody>
      </p:sp>
    </p:spTree>
  </p:cSld>
  <p:clrMapOvr>
    <a:masterClrMapping/>
  </p:clrMapOvr>
  <p:transition spd="med" advClick="0" advTm="15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0BD828DE-8AE5-47C0-840D-F0E780F78A5A}" type="datetimeFigureOut">
              <a:rPr lang="cs-CZ" smtClean="0"/>
              <a:pPr/>
              <a:t>7.3.2013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8B69528-C3DA-4E8A-83BE-953B913A484A}" type="slidenum">
              <a:rPr lang="cs-CZ" smtClean="0"/>
              <a:pPr/>
              <a:t>‹#›</a:t>
            </a:fld>
            <a:endParaRPr lang="cs-CZ"/>
          </a:p>
        </p:txBody>
      </p:sp>
    </p:spTree>
  </p:cSld>
  <p:clrMapOvr>
    <a:masterClrMapping/>
  </p:clrMapOvr>
  <p:transition spd="med" advClick="0" advTm="15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BD828DE-8AE5-47C0-840D-F0E780F78A5A}" type="datetimeFigureOut">
              <a:rPr lang="cs-CZ" smtClean="0"/>
              <a:pPr/>
              <a:t>7.3.2013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8B69528-C3DA-4E8A-83BE-953B913A484A}" type="slidenum">
              <a:rPr lang="cs-CZ" smtClean="0"/>
              <a:pPr/>
              <a:t>‹#›</a:t>
            </a:fld>
            <a:endParaRPr lang="cs-CZ"/>
          </a:p>
        </p:txBody>
      </p:sp>
    </p:spTree>
  </p:cSld>
  <p:clrMapOvr>
    <a:masterClrMapping/>
  </p:clrMapOvr>
  <p:transition spd="med" advClick="0" advTm="15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BD828DE-8AE5-47C0-840D-F0E780F78A5A}" type="datetimeFigureOut">
              <a:rPr lang="cs-CZ" smtClean="0"/>
              <a:pPr/>
              <a:t>7.3.2013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8B69528-C3DA-4E8A-83BE-953B913A484A}" type="slidenum">
              <a:rPr lang="cs-CZ" smtClean="0"/>
              <a:pPr/>
              <a:t>‹#›</a:t>
            </a:fld>
            <a:endParaRPr lang="cs-CZ"/>
          </a:p>
        </p:txBody>
      </p:sp>
    </p:spTree>
  </p:cSld>
  <p:clrMapOvr>
    <a:masterClrMapping/>
  </p:clrMapOvr>
  <p:transition spd="med" advClick="0" advTm="15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BD828DE-8AE5-47C0-840D-F0E780F78A5A}" type="datetimeFigureOut">
              <a:rPr lang="cs-CZ" smtClean="0"/>
              <a:pPr/>
              <a:t>7.3.2013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8B69528-C3DA-4E8A-83BE-953B913A484A}" type="slidenum">
              <a:rPr lang="cs-CZ" smtClean="0"/>
              <a:pPr/>
              <a:t>‹#›</a:t>
            </a:fld>
            <a:endParaRPr lang="cs-CZ"/>
          </a:p>
        </p:txBody>
      </p:sp>
    </p:spTree>
  </p:cSld>
  <p:clrMapOvr>
    <a:masterClrMapping/>
  </p:clrMapOvr>
  <p:transition spd="med" advClick="0" advTm="15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828DE-8AE5-47C0-840D-F0E780F78A5A}" type="datetimeFigureOut">
              <a:rPr lang="cs-CZ" smtClean="0"/>
              <a:pPr/>
              <a:t>7.3.2013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69528-C3DA-4E8A-83BE-953B913A484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15000">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z/url?sa=i&amp;rct=j&amp;q=vlajka+%C4%8Dr&amp;source=images&amp;cd=&amp;cad=rja&amp;docid=lRhU4Nq1T3BVPM&amp;tbnid=VSCzq5LEFhhjVM:&amp;ved=0CAUQjRw&amp;url=http://www.gefos-leica.cz/cz/leica/produktyl/153/smartworx-viva&amp;ei=MWcnUf2RD_CU0QWp_YBI&amp;bvm=bv.42768644,d.ZG4&amp;psig=AFQjCNG6m6uPfyNG_rwSBd6yi-nGPa7h9g&amp;ust=136162321392401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KINGSTON\2.Our school\DSC090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TextovéPole 7"/>
          <p:cNvSpPr txBox="1"/>
          <p:nvPr/>
        </p:nvSpPr>
        <p:spPr>
          <a:xfrm>
            <a:off x="755576" y="548680"/>
            <a:ext cx="7042569" cy="1500198"/>
          </a:xfrm>
          <a:prstGeom prst="rect">
            <a:avLst/>
          </a:prstGeom>
          <a:noFill/>
        </p:spPr>
        <p:txBody>
          <a:bodyPr wrap="none" rtlCol="0">
            <a:prstTxWarp prst="textCascadeUp">
              <a:avLst/>
            </a:prstTxWarp>
            <a:spAutoFit/>
          </a:bodyPr>
          <a:lstStyle/>
          <a:p>
            <a:r>
              <a:rPr lang="cs-CZ" sz="6000" b="1" spc="50" dirty="0" err="1" smtClean="0">
                <a:ln w="12700" cmpd="sng">
                  <a:noFill/>
                  <a:prstDash val="solid"/>
                </a:ln>
                <a:solidFill>
                  <a:srgbClr val="92D050"/>
                </a:solidFill>
                <a:effectLst>
                  <a:glow rad="139700">
                    <a:schemeClr val="accent4">
                      <a:satMod val="175000"/>
                      <a:alpha val="40000"/>
                    </a:schemeClr>
                  </a:glow>
                </a:effectLst>
                <a:latin typeface="Bradley Hand ITC" pitchFamily="66" charset="0"/>
              </a:rPr>
              <a:t>Our</a:t>
            </a:r>
            <a:r>
              <a:rPr lang="cs-CZ"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adley Hand ITC" pitchFamily="66" charset="0"/>
              </a:rPr>
              <a:t> </a:t>
            </a:r>
            <a:r>
              <a:rPr lang="cs-CZ" sz="6000" b="1" spc="50" dirty="0" err="1" smtClean="0">
                <a:ln w="12700" cmpd="sng">
                  <a:noFill/>
                  <a:prstDash val="solid"/>
                </a:ln>
                <a:solidFill>
                  <a:srgbClr val="00B0F0"/>
                </a:solidFill>
                <a:effectLst>
                  <a:glow rad="139700">
                    <a:schemeClr val="accent3">
                      <a:satMod val="175000"/>
                      <a:alpha val="40000"/>
                    </a:schemeClr>
                  </a:glow>
                </a:effectLst>
                <a:latin typeface="Bradley Hand ITC" pitchFamily="66" charset="0"/>
              </a:rPr>
              <a:t>project</a:t>
            </a:r>
            <a:r>
              <a:rPr lang="cs-CZ"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adley Hand ITC" pitchFamily="66" charset="0"/>
              </a:rPr>
              <a:t> </a:t>
            </a:r>
            <a:r>
              <a:rPr lang="cs-CZ" sz="6000" b="1" spc="50" dirty="0" err="1" smtClean="0">
                <a:ln w="12700" cmpd="sng">
                  <a:noFill/>
                  <a:prstDash val="solid"/>
                </a:ln>
                <a:solidFill>
                  <a:srgbClr val="7030A0"/>
                </a:solidFill>
                <a:effectLst>
                  <a:glow rad="101600">
                    <a:schemeClr val="accent5">
                      <a:satMod val="175000"/>
                      <a:alpha val="40000"/>
                    </a:schemeClr>
                  </a:glow>
                </a:effectLst>
                <a:latin typeface="Bradley Hand ITC" pitchFamily="66" charset="0"/>
              </a:rPr>
              <a:t>activities</a:t>
            </a:r>
            <a:r>
              <a:rPr lang="cs-CZ"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adley Hand ITC" pitchFamily="66" charset="0"/>
              </a:rPr>
              <a:t> </a:t>
            </a:r>
            <a:endParaRPr lang="cs-CZ"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adley Hand ITC" pitchFamily="66" charset="0"/>
            </a:endParaRPr>
          </a:p>
        </p:txBody>
      </p:sp>
      <p:pic>
        <p:nvPicPr>
          <p:cNvPr id="11270" name="Picture 6" descr="http://www.gefos-leica.cz/public/img/produkty_leica/vlajka_cr.gif">
            <a:hlinkClick r:id="rId3"/>
          </p:cNvPr>
          <p:cNvPicPr>
            <a:picLocks noChangeAspect="1" noChangeArrowheads="1"/>
          </p:cNvPicPr>
          <p:nvPr/>
        </p:nvPicPr>
        <p:blipFill>
          <a:blip r:embed="rId4" cstate="print"/>
          <a:srcRect/>
          <a:stretch>
            <a:fillRect/>
          </a:stretch>
        </p:blipFill>
        <p:spPr bwMode="auto">
          <a:xfrm rot="444566">
            <a:off x="6160244" y="4539573"/>
            <a:ext cx="2857500" cy="2143125"/>
          </a:xfrm>
          <a:prstGeom prst="rect">
            <a:avLst/>
          </a:prstGeom>
          <a:noFill/>
        </p:spPr>
      </p:pic>
    </p:spTree>
  </p:cSld>
  <p:clrMapOvr>
    <a:masterClrMapping/>
  </p:clrMapOvr>
  <p:transition spd="med" advClick="0" advTm="1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450"/>
                            </p:stCondLst>
                            <p:childTnLst>
                              <p:par>
                                <p:cTn id="13" presetID="50" presetClass="entr" presetSubtype="0" decel="100000" fill="hold" nodeType="afterEffect">
                                  <p:stCondLst>
                                    <p:cond delay="0"/>
                                  </p:stCondLst>
                                  <p:childTnLst>
                                    <p:set>
                                      <p:cBhvr>
                                        <p:cTn id="14" dur="1" fill="hold">
                                          <p:stCondLst>
                                            <p:cond delay="0"/>
                                          </p:stCondLst>
                                        </p:cTn>
                                        <p:tgtEl>
                                          <p:spTgt spid="11270"/>
                                        </p:tgtEl>
                                        <p:attrNameLst>
                                          <p:attrName>style.visibility</p:attrName>
                                        </p:attrNameLst>
                                      </p:cBhvr>
                                      <p:to>
                                        <p:strVal val="visible"/>
                                      </p:to>
                                    </p:set>
                                    <p:anim calcmode="lin" valueType="num">
                                      <p:cBhvr>
                                        <p:cTn id="15" dur="1000" fill="hold"/>
                                        <p:tgtEl>
                                          <p:spTgt spid="11270"/>
                                        </p:tgtEl>
                                        <p:attrNameLst>
                                          <p:attrName>ppt_w</p:attrName>
                                        </p:attrNameLst>
                                      </p:cBhvr>
                                      <p:tavLst>
                                        <p:tav tm="0">
                                          <p:val>
                                            <p:strVal val="#ppt_w+.3"/>
                                          </p:val>
                                        </p:tav>
                                        <p:tav tm="100000">
                                          <p:val>
                                            <p:strVal val="#ppt_w"/>
                                          </p:val>
                                        </p:tav>
                                      </p:tavLst>
                                    </p:anim>
                                    <p:anim calcmode="lin" valueType="num">
                                      <p:cBhvr>
                                        <p:cTn id="16" dur="1000" fill="hold"/>
                                        <p:tgtEl>
                                          <p:spTgt spid="11270"/>
                                        </p:tgtEl>
                                        <p:attrNameLst>
                                          <p:attrName>ppt_h</p:attrName>
                                        </p:attrNameLst>
                                      </p:cBhvr>
                                      <p:tavLst>
                                        <p:tav tm="0">
                                          <p:val>
                                            <p:strVal val="#ppt_h"/>
                                          </p:val>
                                        </p:tav>
                                        <p:tav tm="100000">
                                          <p:val>
                                            <p:strVal val="#ppt_h"/>
                                          </p:val>
                                        </p:tav>
                                      </p:tavLst>
                                    </p:anim>
                                    <p:animEffect transition="in" filter="fade">
                                      <p:cBhvr>
                                        <p:cTn id="17" dur="1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gi254.photobucket.com/groups/hh106/5QXH62NZEW/21.gif"/>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2" name="Nadpis 1"/>
          <p:cNvSpPr>
            <a:spLocks noGrp="1"/>
          </p:cNvSpPr>
          <p:nvPr>
            <p:ph type="title"/>
          </p:nvPr>
        </p:nvSpPr>
        <p:spPr/>
        <p:txBody>
          <a:bodyPr/>
          <a:lstStyle/>
          <a:p>
            <a:endParaRPr lang="cs-CZ"/>
          </a:p>
        </p:txBody>
      </p:sp>
      <p:sp>
        <p:nvSpPr>
          <p:cNvPr id="7" name="TextovéPole 6"/>
          <p:cNvSpPr txBox="1"/>
          <p:nvPr/>
        </p:nvSpPr>
        <p:spPr>
          <a:xfrm>
            <a:off x="285720" y="4221088"/>
            <a:ext cx="8643998" cy="280076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Our</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first</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project</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was</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OUR LIFE.</a:t>
            </a:r>
          </a:p>
          <a:p>
            <a:pPr algn="ct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We</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went</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in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for</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an</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exchange</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correspondence</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with</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children</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from</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other</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7030A0"/>
                </a:solidFill>
                <a:effectLst>
                  <a:outerShdw blurRad="80000" dist="40000" dir="5040000" algn="tl">
                    <a:srgbClr val="000000">
                      <a:alpha val="30000"/>
                    </a:srgbClr>
                  </a:outerShdw>
                </a:effectLst>
                <a:latin typeface="Bradley Hand ITC" pitchFamily="66" charset="0"/>
              </a:rPr>
              <a:t>countries</a:t>
            </a:r>
            <a:r>
              <a:rPr lang="cs-CZ" sz="4400" b="1" dirty="0" smtClean="0">
                <a:ln w="11430"/>
                <a:solidFill>
                  <a:srgbClr val="7030A0"/>
                </a:solidFill>
                <a:effectLst>
                  <a:outerShdw blurRad="80000" dist="40000" dir="5040000" algn="tl">
                    <a:srgbClr val="000000">
                      <a:alpha val="30000"/>
                    </a:srgbClr>
                  </a:outerShdw>
                </a:effectLst>
                <a:latin typeface="Bradley Hand ITC" pitchFamily="66" charset="0"/>
              </a:rPr>
              <a:t>.</a:t>
            </a:r>
            <a:endParaRPr lang="cs-CZ" sz="4400" b="1" dirty="0">
              <a:ln w="11430"/>
              <a:solidFill>
                <a:srgbClr val="7030A0"/>
              </a:solidFill>
              <a:effectLst>
                <a:outerShdw blurRad="80000" dist="40000" dir="5040000" algn="tl">
                  <a:srgbClr val="000000">
                    <a:alpha val="30000"/>
                  </a:srgbClr>
                </a:outerShdw>
              </a:effectLst>
              <a:latin typeface="Bradley Hand ITC" pitchFamily="66" charset="0"/>
            </a:endParaRPr>
          </a:p>
        </p:txBody>
      </p:sp>
      <p:pic>
        <p:nvPicPr>
          <p:cNvPr id="10" name="Obrázek 9" descr="dopisy.png"/>
          <p:cNvPicPr>
            <a:picLocks noChangeAspect="1"/>
          </p:cNvPicPr>
          <p:nvPr/>
        </p:nvPicPr>
        <p:blipFill>
          <a:blip r:embed="rId3" cstate="print"/>
          <a:stretch>
            <a:fillRect/>
          </a:stretch>
        </p:blipFill>
        <p:spPr>
          <a:xfrm>
            <a:off x="2195736" y="476672"/>
            <a:ext cx="4949191" cy="3708308"/>
          </a:xfrm>
          <a:prstGeom prst="roundRect">
            <a:avLst/>
          </a:prstGeom>
          <a:effectLst>
            <a:softEdge rad="127000"/>
          </a:effectLst>
        </p:spPr>
      </p:pic>
    </p:spTree>
  </p:cSld>
  <p:clrMapOvr>
    <a:masterClrMapping/>
  </p:clrMapOvr>
  <p:transition spd="med" advClick="0" advTm="1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par>
                                <p:cTn id="12" presetID="26"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gi254.photobucket.com/groups/hh106/5QXH62NZEW/21.gif"/>
          <p:cNvPicPr>
            <a:picLocks noChangeAspect="1" noChangeArrowheads="1"/>
          </p:cNvPicPr>
          <p:nvPr/>
        </p:nvPicPr>
        <p:blipFill>
          <a:blip r:embed="rId2" cstate="print"/>
          <a:srcRect/>
          <a:stretch>
            <a:fillRect/>
          </a:stretch>
        </p:blipFill>
        <p:spPr bwMode="auto">
          <a:xfrm flipH="1" flipV="1">
            <a:off x="0" y="0"/>
            <a:ext cx="9144000" cy="6876256"/>
          </a:xfrm>
          <a:prstGeom prst="rect">
            <a:avLst/>
          </a:prstGeom>
          <a:noFill/>
        </p:spPr>
      </p:pic>
      <p:sp>
        <p:nvSpPr>
          <p:cNvPr id="2" name="Nadpis 1"/>
          <p:cNvSpPr>
            <a:spLocks noGrp="1"/>
          </p:cNvSpPr>
          <p:nvPr>
            <p:ph type="title"/>
          </p:nvPr>
        </p:nvSpPr>
        <p:spPr/>
        <p:txBody>
          <a:bodyPr/>
          <a:lstStyle/>
          <a:p>
            <a:endParaRPr lang="cs-CZ"/>
          </a:p>
        </p:txBody>
      </p:sp>
      <p:pic>
        <p:nvPicPr>
          <p:cNvPr id="8" name="Obrázek 7" descr="DSC00057.JPG"/>
          <p:cNvPicPr>
            <a:picLocks noChangeAspect="1"/>
          </p:cNvPicPr>
          <p:nvPr/>
        </p:nvPicPr>
        <p:blipFill>
          <a:blip r:embed="rId3" cstate="print"/>
          <a:stretch>
            <a:fillRect/>
          </a:stretch>
        </p:blipFill>
        <p:spPr>
          <a:xfrm>
            <a:off x="1835696" y="620688"/>
            <a:ext cx="5868143" cy="4401107"/>
          </a:xfrm>
          <a:prstGeom prst="roundRect">
            <a:avLst/>
          </a:prstGeom>
          <a:effectLst>
            <a:softEdge rad="63500"/>
          </a:effectLst>
        </p:spPr>
      </p:pic>
      <p:sp>
        <p:nvSpPr>
          <p:cNvPr id="9" name="TextovéPole 8"/>
          <p:cNvSpPr txBox="1"/>
          <p:nvPr/>
        </p:nvSpPr>
        <p:spPr>
          <a:xfrm>
            <a:off x="500002" y="5085184"/>
            <a:ext cx="8643998"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4400" b="1" dirty="0" err="1" smtClean="0">
                <a:ln w="11430">
                  <a:noFill/>
                </a:ln>
                <a:solidFill>
                  <a:srgbClr val="00B0F0"/>
                </a:solidFill>
                <a:effectLst>
                  <a:outerShdw blurRad="80000" dist="40000" dir="5040000" algn="tl">
                    <a:srgbClr val="000000">
                      <a:alpha val="30000"/>
                    </a:srgbClr>
                  </a:outerShdw>
                </a:effectLst>
                <a:latin typeface="Bradley Hand ITC" pitchFamily="66" charset="0"/>
              </a:rPr>
              <a:t>Then</a:t>
            </a:r>
            <a:r>
              <a:rPr lang="cs-CZ" sz="4400" b="1" dirty="0" smtClean="0">
                <a:ln w="11430">
                  <a:noFill/>
                </a:ln>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noFill/>
                </a:ln>
                <a:solidFill>
                  <a:srgbClr val="00B0F0"/>
                </a:solidFill>
                <a:effectLst>
                  <a:outerShdw blurRad="80000" dist="40000" dir="5040000" algn="tl">
                    <a:srgbClr val="000000">
                      <a:alpha val="30000"/>
                    </a:srgbClr>
                  </a:outerShdw>
                </a:effectLst>
                <a:latin typeface="Bradley Hand ITC" pitchFamily="66" charset="0"/>
              </a:rPr>
              <a:t>we</a:t>
            </a:r>
            <a:r>
              <a:rPr lang="cs-CZ" sz="4400" b="1" dirty="0" smtClean="0">
                <a:ln w="11430">
                  <a:noFill/>
                </a:ln>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noFill/>
                </a:ln>
                <a:solidFill>
                  <a:srgbClr val="00B0F0"/>
                </a:solidFill>
                <a:effectLst>
                  <a:outerShdw blurRad="80000" dist="40000" dir="5040000" algn="tl">
                    <a:srgbClr val="000000">
                      <a:alpha val="30000"/>
                    </a:srgbClr>
                  </a:outerShdw>
                </a:effectLst>
                <a:latin typeface="Bradley Hand ITC" pitchFamily="66" charset="0"/>
              </a:rPr>
              <a:t>joined</a:t>
            </a:r>
            <a:r>
              <a:rPr lang="cs-CZ" sz="4400" b="1" dirty="0" smtClean="0">
                <a:ln w="11430">
                  <a:noFill/>
                </a:ln>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noFill/>
                </a:ln>
                <a:solidFill>
                  <a:srgbClr val="00B0F0"/>
                </a:solidFill>
                <a:effectLst>
                  <a:outerShdw blurRad="80000" dist="40000" dir="5040000" algn="tl">
                    <a:srgbClr val="000000">
                      <a:alpha val="30000"/>
                    </a:srgbClr>
                  </a:outerShdw>
                </a:effectLst>
                <a:latin typeface="Bradley Hand ITC" pitchFamily="66" charset="0"/>
              </a:rPr>
              <a:t>the</a:t>
            </a:r>
            <a:r>
              <a:rPr lang="cs-CZ" sz="4400" b="1" dirty="0" smtClean="0">
                <a:ln w="11430">
                  <a:noFill/>
                </a:ln>
                <a:solidFill>
                  <a:srgbClr val="00B0F0"/>
                </a:solidFill>
                <a:effectLst>
                  <a:outerShdw blurRad="80000" dist="40000" dir="5040000" algn="tl">
                    <a:srgbClr val="000000">
                      <a:alpha val="30000"/>
                    </a:srgbClr>
                  </a:outerShdw>
                </a:effectLst>
                <a:latin typeface="Bradley Hand ITC" pitchFamily="66" charset="0"/>
              </a:rPr>
              <a:t> </a:t>
            </a:r>
            <a:r>
              <a:rPr lang="cs-CZ" sz="4400" b="1" dirty="0" smtClean="0">
                <a:ln w="11430">
                  <a:noFill/>
                </a:ln>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noFill/>
                </a:ln>
                <a:solidFill>
                  <a:srgbClr val="00B0F0"/>
                </a:solidFill>
                <a:effectLst>
                  <a:outerShdw blurRad="80000" dist="40000" dir="5040000" algn="tl">
                    <a:srgbClr val="000000">
                      <a:alpha val="30000"/>
                    </a:srgbClr>
                  </a:outerShdw>
                </a:effectLst>
                <a:latin typeface="Bradley Hand ITC" pitchFamily="66" charset="0"/>
              </a:rPr>
              <a:t>project</a:t>
            </a:r>
            <a:r>
              <a:rPr lang="cs-CZ" sz="4400" b="1" dirty="0" smtClean="0">
                <a:ln w="11430">
                  <a:noFill/>
                </a:ln>
                <a:solidFill>
                  <a:srgbClr val="00B0F0"/>
                </a:solidFill>
                <a:effectLst>
                  <a:outerShdw blurRad="80000" dist="40000" dir="5040000" algn="tl">
                    <a:srgbClr val="000000">
                      <a:alpha val="30000"/>
                    </a:srgbClr>
                  </a:outerShdw>
                </a:effectLst>
                <a:latin typeface="Bradley Hand ITC" pitchFamily="66" charset="0"/>
              </a:rPr>
              <a:t> STORY-BASED  ENGLISH  </a:t>
            </a:r>
            <a:r>
              <a:rPr lang="cs-CZ" sz="4400" b="1" dirty="0" smtClean="0">
                <a:ln w="11430">
                  <a:noFill/>
                </a:ln>
                <a:solidFill>
                  <a:srgbClr val="00B0F0"/>
                </a:solidFill>
                <a:effectLst>
                  <a:outerShdw blurRad="80000" dist="40000" dir="5040000" algn="tl">
                    <a:srgbClr val="000000">
                      <a:alpha val="30000"/>
                    </a:srgbClr>
                  </a:outerShdw>
                </a:effectLst>
                <a:latin typeface="Bradley Hand ITC" pitchFamily="66" charset="0"/>
              </a:rPr>
              <a:t>TEACHING.</a:t>
            </a:r>
            <a:endParaRPr lang="cs-CZ" sz="4400" b="1" dirty="0">
              <a:ln w="11430">
                <a:noFill/>
              </a:ln>
              <a:solidFill>
                <a:srgbClr val="00B0F0"/>
              </a:solidFill>
              <a:effectLst>
                <a:outerShdw blurRad="80000" dist="40000" dir="5040000" algn="tl">
                  <a:srgbClr val="000000">
                    <a:alpha val="30000"/>
                  </a:srgbClr>
                </a:outerShdw>
              </a:effectLst>
              <a:latin typeface="Bradley Hand ITC" pitchFamily="66" charset="0"/>
            </a:endParaRPr>
          </a:p>
        </p:txBody>
      </p:sp>
    </p:spTree>
  </p:cSld>
  <p:clrMapOvr>
    <a:masterClrMapping/>
  </p:clrMapOvr>
  <p:transition spd="med" advClick="0" advTm="1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animEffect transition="in" filter="fade">
                                      <p:cBhvr>
                                        <p:cTn id="10" dur="1000"/>
                                        <p:tgtEl>
                                          <p:spTgt spid="8"/>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 calcmode="lin" valueType="num">
                                      <p:cBhvr>
                                        <p:cTn id="15"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gi254.photobucket.com/groups/hh106/5QXH62NZEW/21.gif"/>
          <p:cNvPicPr>
            <a:picLocks noChangeAspect="1" noChangeArrowheads="1"/>
          </p:cNvPicPr>
          <p:nvPr/>
        </p:nvPicPr>
        <p:blipFill>
          <a:blip r:embed="rId2" cstate="print"/>
          <a:srcRect/>
          <a:stretch>
            <a:fillRect/>
          </a:stretch>
        </p:blipFill>
        <p:spPr bwMode="auto">
          <a:xfrm flipH="1">
            <a:off x="0" y="0"/>
            <a:ext cx="9144000" cy="6876256"/>
          </a:xfrm>
          <a:prstGeom prst="rect">
            <a:avLst/>
          </a:prstGeom>
          <a:noFill/>
        </p:spPr>
      </p:pic>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5" name="TextovéPole 4"/>
          <p:cNvSpPr txBox="1"/>
          <p:nvPr/>
        </p:nvSpPr>
        <p:spPr>
          <a:xfrm>
            <a:off x="285720" y="5072074"/>
            <a:ext cx="8643998"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4400" b="1" dirty="0" err="1" smtClean="0">
                <a:ln w="11430">
                  <a:noFill/>
                </a:ln>
                <a:solidFill>
                  <a:srgbClr val="92D050"/>
                </a:solidFill>
                <a:effectLst>
                  <a:outerShdw blurRad="80000" dist="40000" dir="5040000" algn="tl">
                    <a:srgbClr val="000000">
                      <a:alpha val="30000"/>
                    </a:srgbClr>
                  </a:outerShdw>
                </a:effectLst>
                <a:latin typeface="Bradley Hand ITC" pitchFamily="66" charset="0"/>
              </a:rPr>
              <a:t>We</a:t>
            </a:r>
            <a:r>
              <a:rPr lang="cs-CZ" sz="4400" b="1" dirty="0" smtClean="0">
                <a:ln w="11430">
                  <a:noFill/>
                </a:ln>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noFill/>
                </a:ln>
                <a:solidFill>
                  <a:srgbClr val="92D050"/>
                </a:solidFill>
                <a:effectLst>
                  <a:outerShdw blurRad="80000" dist="40000" dir="5040000" algn="tl">
                    <a:srgbClr val="000000">
                      <a:alpha val="30000"/>
                    </a:srgbClr>
                  </a:outerShdw>
                </a:effectLst>
                <a:latin typeface="Bradley Hand ITC" pitchFamily="66" charset="0"/>
              </a:rPr>
              <a:t>gave</a:t>
            </a:r>
            <a:r>
              <a:rPr lang="cs-CZ" sz="4400" b="1" dirty="0" smtClean="0">
                <a:ln w="11430">
                  <a:noFill/>
                </a:ln>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noFill/>
                </a:ln>
                <a:solidFill>
                  <a:srgbClr val="92D050"/>
                </a:solidFill>
                <a:effectLst>
                  <a:outerShdw blurRad="80000" dist="40000" dir="5040000" algn="tl">
                    <a:srgbClr val="000000">
                      <a:alpha val="30000"/>
                    </a:srgbClr>
                  </a:outerShdw>
                </a:effectLst>
                <a:latin typeface="Bradley Hand ITC" pitchFamily="66" charset="0"/>
              </a:rPr>
              <a:t>our</a:t>
            </a:r>
            <a:r>
              <a:rPr lang="cs-CZ" sz="4400" b="1" dirty="0" smtClean="0">
                <a:ln w="11430">
                  <a:noFill/>
                </a:ln>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noFill/>
                </a:ln>
                <a:solidFill>
                  <a:srgbClr val="92D050"/>
                </a:solidFill>
                <a:effectLst>
                  <a:outerShdw blurRad="80000" dist="40000" dir="5040000" algn="tl">
                    <a:srgbClr val="000000">
                      <a:alpha val="30000"/>
                    </a:srgbClr>
                  </a:outerShdw>
                </a:effectLst>
                <a:latin typeface="Bradley Hand ITC" pitchFamily="66" charset="0"/>
              </a:rPr>
              <a:t>Little</a:t>
            </a:r>
            <a:r>
              <a:rPr lang="cs-CZ" sz="4400" b="1" dirty="0" smtClean="0">
                <a:ln w="11430">
                  <a:noFill/>
                </a:ln>
                <a:solidFill>
                  <a:srgbClr val="92D050"/>
                </a:solidFill>
                <a:effectLst>
                  <a:outerShdw blurRad="80000" dist="40000" dir="5040000" algn="tl">
                    <a:srgbClr val="000000">
                      <a:alpha val="30000"/>
                    </a:srgbClr>
                  </a:outerShdw>
                </a:effectLst>
                <a:latin typeface="Bradley Hand ITC" pitchFamily="66" charset="0"/>
              </a:rPr>
              <a:t> Mole to </a:t>
            </a:r>
            <a:r>
              <a:rPr lang="cs-CZ" sz="4400" b="1" dirty="0" err="1" smtClean="0">
                <a:ln w="11430">
                  <a:noFill/>
                </a:ln>
                <a:solidFill>
                  <a:srgbClr val="92D050"/>
                </a:solidFill>
                <a:effectLst>
                  <a:outerShdw blurRad="80000" dist="40000" dir="5040000" algn="tl">
                    <a:srgbClr val="000000">
                      <a:alpha val="30000"/>
                    </a:srgbClr>
                  </a:outerShdw>
                </a:effectLst>
                <a:latin typeface="Bradley Hand ITC" pitchFamily="66" charset="0"/>
              </a:rPr>
              <a:t>children</a:t>
            </a:r>
            <a:r>
              <a:rPr lang="cs-CZ" sz="4400" b="1" dirty="0" smtClean="0">
                <a:ln w="11430">
                  <a:noFill/>
                </a:ln>
                <a:solidFill>
                  <a:srgbClr val="92D050"/>
                </a:solidFill>
                <a:effectLst>
                  <a:outerShdw blurRad="80000" dist="40000" dir="5040000" algn="tl">
                    <a:srgbClr val="000000">
                      <a:alpha val="30000"/>
                    </a:srgbClr>
                  </a:outerShdw>
                </a:effectLst>
                <a:latin typeface="Bradley Hand ITC" pitchFamily="66" charset="0"/>
              </a:rPr>
              <a:t> in </a:t>
            </a:r>
            <a:r>
              <a:rPr lang="cs-CZ" sz="4400" b="1" dirty="0" err="1" smtClean="0">
                <a:ln w="11430">
                  <a:noFill/>
                </a:ln>
                <a:solidFill>
                  <a:srgbClr val="92D050"/>
                </a:solidFill>
                <a:effectLst>
                  <a:outerShdw blurRad="80000" dist="40000" dir="5040000" algn="tl">
                    <a:srgbClr val="000000">
                      <a:alpha val="30000"/>
                    </a:srgbClr>
                  </a:outerShdw>
                </a:effectLst>
                <a:latin typeface="Bradley Hand ITC" pitchFamily="66" charset="0"/>
              </a:rPr>
              <a:t>the</a:t>
            </a:r>
            <a:r>
              <a:rPr lang="cs-CZ" sz="4400" b="1" dirty="0" smtClean="0">
                <a:ln w="11430">
                  <a:noFill/>
                </a:ln>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noFill/>
                </a:ln>
                <a:solidFill>
                  <a:srgbClr val="92D050"/>
                </a:solidFill>
                <a:effectLst>
                  <a:outerShdw blurRad="80000" dist="40000" dir="5040000" algn="tl">
                    <a:srgbClr val="000000">
                      <a:alpha val="30000"/>
                    </a:srgbClr>
                  </a:outerShdw>
                </a:effectLst>
                <a:latin typeface="Bradley Hand ITC" pitchFamily="66" charset="0"/>
              </a:rPr>
              <a:t>local</a:t>
            </a:r>
            <a:r>
              <a:rPr lang="cs-CZ" sz="4400" b="1" dirty="0" smtClean="0">
                <a:ln w="11430">
                  <a:noFill/>
                </a:ln>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noFill/>
                </a:ln>
                <a:solidFill>
                  <a:srgbClr val="92D050"/>
                </a:solidFill>
                <a:effectLst>
                  <a:outerShdw blurRad="80000" dist="40000" dir="5040000" algn="tl">
                    <a:srgbClr val="000000">
                      <a:alpha val="30000"/>
                    </a:srgbClr>
                  </a:outerShdw>
                </a:effectLst>
                <a:latin typeface="Bradley Hand ITC" pitchFamily="66" charset="0"/>
              </a:rPr>
              <a:t>nursery</a:t>
            </a:r>
            <a:r>
              <a:rPr lang="cs-CZ" sz="4400" b="1" dirty="0" smtClean="0">
                <a:ln w="11430">
                  <a:noFill/>
                </a:ln>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noFill/>
                </a:ln>
                <a:solidFill>
                  <a:srgbClr val="92D050"/>
                </a:solidFill>
                <a:effectLst>
                  <a:outerShdw blurRad="80000" dist="40000" dir="5040000" algn="tl">
                    <a:srgbClr val="000000">
                      <a:alpha val="30000"/>
                    </a:srgbClr>
                  </a:outerShdw>
                </a:effectLst>
                <a:latin typeface="Bradley Hand ITC" pitchFamily="66" charset="0"/>
              </a:rPr>
              <a:t>school</a:t>
            </a:r>
            <a:r>
              <a:rPr lang="cs-CZ" sz="4400" b="1" dirty="0" smtClean="0">
                <a:ln w="11430">
                  <a:noFill/>
                </a:ln>
                <a:solidFill>
                  <a:srgbClr val="92D050"/>
                </a:solidFill>
                <a:effectLst>
                  <a:outerShdw blurRad="80000" dist="40000" dir="5040000" algn="tl">
                    <a:srgbClr val="000000">
                      <a:alpha val="30000"/>
                    </a:srgbClr>
                  </a:outerShdw>
                </a:effectLst>
                <a:latin typeface="Bradley Hand ITC" pitchFamily="66" charset="0"/>
              </a:rPr>
              <a:t>. </a:t>
            </a:r>
            <a:endParaRPr lang="cs-CZ" sz="4400" b="1" dirty="0">
              <a:ln w="11430">
                <a:noFill/>
              </a:ln>
              <a:solidFill>
                <a:srgbClr val="92D050"/>
              </a:solidFill>
              <a:effectLst>
                <a:outerShdw blurRad="80000" dist="40000" dir="5040000" algn="tl">
                  <a:srgbClr val="000000">
                    <a:alpha val="30000"/>
                  </a:srgbClr>
                </a:outerShdw>
              </a:effectLst>
              <a:latin typeface="Bradley Hand ITC" pitchFamily="66" charset="0"/>
            </a:endParaRPr>
          </a:p>
        </p:txBody>
      </p:sp>
      <p:pic>
        <p:nvPicPr>
          <p:cNvPr id="15362" name="Picture 2" descr="F:\Projekt Story-Based English Teaching\Pejsek a kočička\Krteček\DSC09984.JPG"/>
          <p:cNvPicPr>
            <a:picLocks noChangeAspect="1" noChangeArrowheads="1"/>
          </p:cNvPicPr>
          <p:nvPr/>
        </p:nvPicPr>
        <p:blipFill>
          <a:blip r:embed="rId3" cstate="print"/>
          <a:srcRect/>
          <a:stretch>
            <a:fillRect/>
          </a:stretch>
        </p:blipFill>
        <p:spPr bwMode="auto">
          <a:xfrm>
            <a:off x="1785918" y="714356"/>
            <a:ext cx="5731760" cy="4298820"/>
          </a:xfrm>
          <a:prstGeom prst="roundRect">
            <a:avLst/>
          </a:prstGeom>
          <a:noFill/>
          <a:effectLst>
            <a:softEdge rad="63500"/>
          </a:effectLst>
        </p:spPr>
      </p:pic>
    </p:spTree>
  </p:cSld>
  <p:clrMapOvr>
    <a:masterClrMapping/>
  </p:clrMapOvr>
  <p:transition spd="med" advClick="0" advTm="1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1000"/>
                                        <p:tgtEl>
                                          <p:spTgt spid="15362"/>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1" dur="1000" fill="hold"/>
                                        <p:tgtEl>
                                          <p:spTgt spid="5"/>
                                        </p:tgtEl>
                                        <p:attrNameLst>
                                          <p:attrName>ppt_y</p:attrName>
                                        </p:attrNameLst>
                                      </p:cBhvr>
                                      <p:tavLst>
                                        <p:tav tm="0">
                                          <p:val>
                                            <p:strVal val="#ppt_y"/>
                                          </p:val>
                                        </p:tav>
                                        <p:tav tm="100000">
                                          <p:val>
                                            <p:strVal val="#ppt_y"/>
                                          </p:val>
                                        </p:tav>
                                      </p:tavLst>
                                    </p:anim>
                                    <p:anim calcmode="lin" valueType="num">
                                      <p:cBhvr>
                                        <p:cTn id="12"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3"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4"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gi254.photobucket.com/groups/hh106/5QXH62NZEW/21.gif"/>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7409" name="Picture 1" descr="F:\Projekt Story-Based English Teaching\Fotky z konference\Label konference\SAM_3156.JPG"/>
          <p:cNvPicPr>
            <a:picLocks noChangeAspect="1" noChangeArrowheads="1"/>
          </p:cNvPicPr>
          <p:nvPr/>
        </p:nvPicPr>
        <p:blipFill>
          <a:blip r:embed="rId3" cstate="print">
            <a:lum bright="30000"/>
          </a:blip>
          <a:srcRect/>
          <a:stretch>
            <a:fillRect/>
          </a:stretch>
        </p:blipFill>
        <p:spPr bwMode="auto">
          <a:xfrm>
            <a:off x="428596" y="357166"/>
            <a:ext cx="4357700" cy="5810267"/>
          </a:xfrm>
          <a:prstGeom prst="roundRect">
            <a:avLst/>
          </a:prstGeom>
          <a:noFill/>
          <a:effectLst>
            <a:softEdge rad="63500"/>
          </a:effectLst>
        </p:spPr>
      </p:pic>
      <p:sp>
        <p:nvSpPr>
          <p:cNvPr id="6" name="TextovéPole 5"/>
          <p:cNvSpPr txBox="1"/>
          <p:nvPr/>
        </p:nvSpPr>
        <p:spPr>
          <a:xfrm>
            <a:off x="4932040" y="836712"/>
            <a:ext cx="3505592" cy="550920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We</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won</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the</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price</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called</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Label</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for</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work</a:t>
            </a:r>
            <a:endParaRPr lang="cs-CZ" sz="4400" b="1" dirty="0" smtClean="0">
              <a:ln w="11430"/>
              <a:solidFill>
                <a:srgbClr val="00B0F0"/>
              </a:solidFill>
              <a:effectLst>
                <a:outerShdw blurRad="80000" dist="40000" dir="5040000" algn="tl">
                  <a:srgbClr val="000000">
                    <a:alpha val="30000"/>
                  </a:srgbClr>
                </a:outerShdw>
              </a:effectLst>
              <a:latin typeface="Bradley Hand ITC" pitchFamily="66" charset="0"/>
            </a:endParaRPr>
          </a:p>
          <a:p>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on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language</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projects</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p>
          <a:p>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in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our</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republic</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a:t>
            </a:r>
            <a:endParaRPr lang="cs-CZ" sz="4400" b="1" dirty="0">
              <a:ln w="11430"/>
              <a:solidFill>
                <a:srgbClr val="00B0F0"/>
              </a:solidFill>
              <a:effectLst>
                <a:outerShdw blurRad="80000" dist="40000" dir="5040000" algn="tl">
                  <a:srgbClr val="000000">
                    <a:alpha val="30000"/>
                  </a:srgbClr>
                </a:outerShdw>
              </a:effectLst>
              <a:latin typeface="Bradley Hand ITC" pitchFamily="66" charset="0"/>
            </a:endParaRPr>
          </a:p>
        </p:txBody>
      </p:sp>
    </p:spTree>
  </p:cSld>
  <p:clrMapOvr>
    <a:masterClrMapping/>
  </p:clrMapOvr>
  <p:transition spd="med" advClick="0" advTm="1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17409"/>
                                        </p:tgtEl>
                                        <p:attrNameLst>
                                          <p:attrName>style.visibility</p:attrName>
                                        </p:attrNameLst>
                                      </p:cBhvr>
                                      <p:to>
                                        <p:strVal val="visible"/>
                                      </p:to>
                                    </p:set>
                                    <p:animEffect transition="in" filter="dissolve">
                                      <p:cBhvr>
                                        <p:cTn id="14" dur="5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gi254.photobucket.com/groups/hh106/5QXH62NZEW/21.gif"/>
          <p:cNvPicPr>
            <a:picLocks noChangeAspect="1" noChangeArrowheads="1"/>
          </p:cNvPicPr>
          <p:nvPr/>
        </p:nvPicPr>
        <p:blipFill>
          <a:blip r:embed="rId2" cstate="print"/>
          <a:srcRect/>
          <a:stretch>
            <a:fillRect/>
          </a:stretch>
        </p:blipFill>
        <p:spPr bwMode="auto">
          <a:xfrm flipV="1">
            <a:off x="0" y="0"/>
            <a:ext cx="9144000" cy="6876256"/>
          </a:xfrm>
          <a:prstGeom prst="rect">
            <a:avLst/>
          </a:prstGeom>
          <a:noFill/>
        </p:spPr>
      </p:pic>
      <p:sp>
        <p:nvSpPr>
          <p:cNvPr id="2" name="Nadpis 1"/>
          <p:cNvSpPr>
            <a:spLocks noGrp="1"/>
          </p:cNvSpPr>
          <p:nvPr>
            <p:ph type="title"/>
          </p:nvPr>
        </p:nvSpPr>
        <p:spPr/>
        <p:txBody>
          <a:bodyPr/>
          <a:lstStyle/>
          <a:p>
            <a:endParaRPr lang="cs-CZ"/>
          </a:p>
        </p:txBody>
      </p:sp>
      <p:sp>
        <p:nvSpPr>
          <p:cNvPr id="7" name="TextovéPole 6"/>
          <p:cNvSpPr txBox="1"/>
          <p:nvPr/>
        </p:nvSpPr>
        <p:spPr>
          <a:xfrm>
            <a:off x="285720" y="4572008"/>
            <a:ext cx="8643998" cy="212365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T</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his</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year</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we</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are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involved</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in</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00B0F0"/>
                </a:solidFill>
                <a:effectLst>
                  <a:outerShdw blurRad="80000" dist="40000" dir="5040000" algn="tl">
                    <a:srgbClr val="000000">
                      <a:alpha val="30000"/>
                    </a:srgbClr>
                  </a:outerShdw>
                </a:effectLst>
                <a:latin typeface="Bradley Hand ITC" pitchFamily="66" charset="0"/>
              </a:rPr>
              <a:t>project</a:t>
            </a:r>
            <a:r>
              <a:rPr lang="cs-CZ" sz="4400" b="1" dirty="0" smtClean="0">
                <a:ln w="11430"/>
                <a:solidFill>
                  <a:srgbClr val="00B0F0"/>
                </a:solidFill>
                <a:effectLst>
                  <a:outerShdw blurRad="80000" dist="40000" dir="5040000" algn="tl">
                    <a:srgbClr val="000000">
                      <a:alpha val="30000"/>
                    </a:srgbClr>
                  </a:outerShdw>
                </a:effectLst>
                <a:latin typeface="Bradley Hand ITC" pitchFamily="66" charset="0"/>
              </a:rPr>
              <a:t> A VIRTUAL  TRIP  TO  OUR  COUNTRY.</a:t>
            </a:r>
            <a:endParaRPr lang="cs-CZ" sz="4400" b="1" dirty="0">
              <a:ln w="11430"/>
              <a:solidFill>
                <a:srgbClr val="00B0F0"/>
              </a:solidFill>
              <a:effectLst>
                <a:outerShdw blurRad="80000" dist="40000" dir="5040000" algn="tl">
                  <a:srgbClr val="000000">
                    <a:alpha val="30000"/>
                  </a:srgbClr>
                </a:outerShdw>
              </a:effectLst>
              <a:latin typeface="Bradley Hand ITC" pitchFamily="66" charset="0"/>
            </a:endParaRPr>
          </a:p>
        </p:txBody>
      </p:sp>
      <p:pic>
        <p:nvPicPr>
          <p:cNvPr id="20482" name="Picture 2" descr="F:\A virtual tripto our country\Nová složka\P1000213.JPG"/>
          <p:cNvPicPr>
            <a:picLocks noChangeAspect="1" noChangeArrowheads="1"/>
          </p:cNvPicPr>
          <p:nvPr/>
        </p:nvPicPr>
        <p:blipFill>
          <a:blip r:embed="rId3" cstate="print"/>
          <a:srcRect l="7844" t="7844" r="16332" b="25483"/>
          <a:stretch>
            <a:fillRect/>
          </a:stretch>
        </p:blipFill>
        <p:spPr bwMode="auto">
          <a:xfrm>
            <a:off x="1314698" y="404664"/>
            <a:ext cx="6510370" cy="3816424"/>
          </a:xfrm>
          <a:prstGeom prst="roundRect">
            <a:avLst/>
          </a:prstGeom>
          <a:noFill/>
          <a:effectLst>
            <a:softEdge rad="127000"/>
          </a:effectLst>
        </p:spPr>
      </p:pic>
    </p:spTree>
  </p:cSld>
  <p:clrMapOvr>
    <a:masterClrMapping/>
  </p:clrMapOvr>
  <p:transition spd="med" advClick="0" advTm="1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par>
                                <p:cTn id="12" presetID="17" presetClass="entr" presetSubtype="10" fill="hold" nodeType="withEffect">
                                  <p:stCondLst>
                                    <p:cond delay="0"/>
                                  </p:stCondLst>
                                  <p:childTnLst>
                                    <p:set>
                                      <p:cBhvr>
                                        <p:cTn id="13" dur="1" fill="hold">
                                          <p:stCondLst>
                                            <p:cond delay="0"/>
                                          </p:stCondLst>
                                        </p:cTn>
                                        <p:tgtEl>
                                          <p:spTgt spid="20482"/>
                                        </p:tgtEl>
                                        <p:attrNameLst>
                                          <p:attrName>style.visibility</p:attrName>
                                        </p:attrNameLst>
                                      </p:cBhvr>
                                      <p:to>
                                        <p:strVal val="visible"/>
                                      </p:to>
                                    </p:set>
                                    <p:anim calcmode="lin" valueType="num">
                                      <p:cBhvr>
                                        <p:cTn id="14" dur="1000" fill="hold"/>
                                        <p:tgtEl>
                                          <p:spTgt spid="20482"/>
                                        </p:tgtEl>
                                        <p:attrNameLst>
                                          <p:attrName>ppt_w</p:attrName>
                                        </p:attrNameLst>
                                      </p:cBhvr>
                                      <p:tavLst>
                                        <p:tav tm="0">
                                          <p:val>
                                            <p:fltVal val="0"/>
                                          </p:val>
                                        </p:tav>
                                        <p:tav tm="100000">
                                          <p:val>
                                            <p:strVal val="#ppt_w"/>
                                          </p:val>
                                        </p:tav>
                                      </p:tavLst>
                                    </p:anim>
                                    <p:anim calcmode="lin" valueType="num">
                                      <p:cBhvr>
                                        <p:cTn id="15" dur="1000" fill="hold"/>
                                        <p:tgtEl>
                                          <p:spTgt spid="204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gi254.photobucket.com/groups/hh106/5QXH62NZEW/21.gif"/>
          <p:cNvPicPr>
            <a:picLocks noChangeAspect="1" noChangeArrowheads="1"/>
          </p:cNvPicPr>
          <p:nvPr/>
        </p:nvPicPr>
        <p:blipFill>
          <a:blip r:embed="rId2" cstate="print"/>
          <a:srcRect/>
          <a:stretch>
            <a:fillRect/>
          </a:stretch>
        </p:blipFill>
        <p:spPr bwMode="auto">
          <a:xfrm flipH="1">
            <a:off x="0" y="0"/>
            <a:ext cx="9144000" cy="6876256"/>
          </a:xfrm>
          <a:prstGeom prst="rect">
            <a:avLst/>
          </a:prstGeom>
          <a:noFill/>
        </p:spPr>
      </p:pic>
      <p:sp>
        <p:nvSpPr>
          <p:cNvPr id="2" name="Nadpis 1"/>
          <p:cNvSpPr>
            <a:spLocks noGrp="1"/>
          </p:cNvSpPr>
          <p:nvPr>
            <p:ph type="title"/>
          </p:nvPr>
        </p:nvSpPr>
        <p:spPr/>
        <p:txBody>
          <a:bodyPr/>
          <a:lstStyle/>
          <a:p>
            <a:endParaRPr lang="cs-CZ"/>
          </a:p>
        </p:txBody>
      </p:sp>
      <p:sp>
        <p:nvSpPr>
          <p:cNvPr id="8" name="TextovéPole 7"/>
          <p:cNvSpPr txBox="1"/>
          <p:nvPr/>
        </p:nvSpPr>
        <p:spPr>
          <a:xfrm>
            <a:off x="611560" y="5445224"/>
            <a:ext cx="8143900"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We</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baked</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an</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apple</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pie</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endParaRPr lang="cs-CZ" sz="4400" b="1" dirty="0">
              <a:ln w="11430"/>
              <a:solidFill>
                <a:srgbClr val="92D050"/>
              </a:solidFill>
              <a:effectLst>
                <a:outerShdw blurRad="80000" dist="40000" dir="5040000" algn="tl">
                  <a:srgbClr val="000000">
                    <a:alpha val="30000"/>
                  </a:srgbClr>
                </a:outerShdw>
              </a:effectLst>
              <a:latin typeface="Bradley Hand ITC" pitchFamily="66" charset="0"/>
            </a:endParaRPr>
          </a:p>
        </p:txBody>
      </p:sp>
      <p:pic>
        <p:nvPicPr>
          <p:cNvPr id="10" name="Obrázek 9" descr="DSC00586.JPG"/>
          <p:cNvPicPr>
            <a:picLocks noChangeAspect="1"/>
          </p:cNvPicPr>
          <p:nvPr/>
        </p:nvPicPr>
        <p:blipFill>
          <a:blip r:embed="rId3" cstate="print"/>
          <a:stretch>
            <a:fillRect/>
          </a:stretch>
        </p:blipFill>
        <p:spPr>
          <a:xfrm rot="632256">
            <a:off x="255537" y="1702380"/>
            <a:ext cx="4248472" cy="3186354"/>
          </a:xfrm>
          <a:prstGeom prst="roundRect">
            <a:avLst/>
          </a:prstGeom>
          <a:effectLst>
            <a:softEdge rad="63500"/>
          </a:effectLst>
        </p:spPr>
      </p:pic>
      <p:pic>
        <p:nvPicPr>
          <p:cNvPr id="7" name="Picture 2" descr="F:\Projekt Story-Based English Teaching\A virtual tripto our country\An Apple pie\0.jpg"/>
          <p:cNvPicPr>
            <a:picLocks noChangeAspect="1" noChangeArrowheads="1"/>
          </p:cNvPicPr>
          <p:nvPr/>
        </p:nvPicPr>
        <p:blipFill>
          <a:blip r:embed="rId4" cstate="print"/>
          <a:srcRect/>
          <a:stretch>
            <a:fillRect/>
          </a:stretch>
        </p:blipFill>
        <p:spPr bwMode="auto">
          <a:xfrm rot="21153496">
            <a:off x="4276373" y="1411837"/>
            <a:ext cx="4660731" cy="3497970"/>
          </a:xfrm>
          <a:prstGeom prst="roundRect">
            <a:avLst/>
          </a:prstGeom>
          <a:noFill/>
          <a:effectLst>
            <a:softEdge rad="63500"/>
          </a:effectLst>
        </p:spPr>
      </p:pic>
    </p:spTree>
  </p:cSld>
  <p:clrMapOvr>
    <a:masterClrMapping/>
  </p:clrMapOvr>
  <p:transition spd="med" advClick="0" advTm="1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31" presetClass="entr" presetSubtype="0" fill="hold" nodeType="withEffect">
                                  <p:stCondLst>
                                    <p:cond delay="0"/>
                                  </p:stCondLst>
                                  <p:iterate type="lt">
                                    <p:tmPct val="5000"/>
                                  </p:iterate>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par>
                                <p:cTn id="18" presetID="31" presetClass="entr" presetSubtype="0" fill="hold" nodeType="withEffect">
                                  <p:stCondLst>
                                    <p:cond delay="0"/>
                                  </p:stCondLst>
                                  <p:iterate type="lt">
                                    <p:tmPct val="5000"/>
                                  </p:iterate>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gi254.photobucket.com/groups/hh106/5QXH62NZEW/21.gif"/>
          <p:cNvPicPr>
            <a:picLocks noChangeAspect="1" noChangeArrowheads="1"/>
          </p:cNvPicPr>
          <p:nvPr/>
        </p:nvPicPr>
        <p:blipFill>
          <a:blip r:embed="rId2" cstate="print"/>
          <a:srcRect/>
          <a:stretch>
            <a:fillRect/>
          </a:stretch>
        </p:blipFill>
        <p:spPr bwMode="auto">
          <a:xfrm flipV="1">
            <a:off x="0" y="0"/>
            <a:ext cx="9144000" cy="6876256"/>
          </a:xfrm>
          <a:prstGeom prst="rect">
            <a:avLst/>
          </a:prstGeom>
          <a:noFill/>
        </p:spPr>
      </p:pic>
      <p:pic>
        <p:nvPicPr>
          <p:cNvPr id="7" name="Resim 1"/>
          <p:cNvPicPr/>
          <p:nvPr/>
        </p:nvPicPr>
        <p:blipFill>
          <a:blip r:embed="rId3" cstate="print"/>
          <a:srcRect/>
          <a:stretch>
            <a:fillRect/>
          </a:stretch>
        </p:blipFill>
        <p:spPr bwMode="auto">
          <a:xfrm>
            <a:off x="5857884" y="4429132"/>
            <a:ext cx="2457999" cy="1703083"/>
          </a:xfrm>
          <a:prstGeom prst="rect">
            <a:avLst/>
          </a:prstGeom>
          <a:noFill/>
          <a:ln w="9525">
            <a:noFill/>
            <a:miter lim="800000"/>
            <a:headEnd/>
            <a:tailEnd/>
          </a:ln>
        </p:spPr>
      </p:pic>
      <p:sp>
        <p:nvSpPr>
          <p:cNvPr id="14339" name="Rectangle 3"/>
          <p:cNvSpPr>
            <a:spLocks noChangeArrowheads="1"/>
          </p:cNvSpPr>
          <p:nvPr/>
        </p:nvSpPr>
        <p:spPr bwMode="auto">
          <a:xfrm>
            <a:off x="857224" y="785794"/>
            <a:ext cx="728661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Generous Lion</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stingy hunter  sees a lion in the forest and he starts to watch it. The lion catches a big deer and it takes the dead deer to its own family to eat.</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After  its  family has eaten the deer meat ,the lion starts some  of the remained but it doesn’t finish the whole meat and gives it to the other lions. Hunter watches  the sharing soul  among the animals in astonishment. He comes back to his home feeling sad  about his stingy character.</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can learn something from everybody sometimes even from animals.”</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ovéPole 8"/>
          <p:cNvSpPr txBox="1"/>
          <p:nvPr/>
        </p:nvSpPr>
        <p:spPr>
          <a:xfrm>
            <a:off x="467544" y="5157192"/>
            <a:ext cx="490230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cs-CZ" sz="3200" b="1" dirty="0" err="1" smtClean="0">
                <a:ln w="11430"/>
                <a:solidFill>
                  <a:srgbClr val="7030A0"/>
                </a:solidFill>
                <a:effectLst>
                  <a:outerShdw blurRad="80000" dist="40000" dir="5040000" algn="tl">
                    <a:srgbClr val="000000">
                      <a:alpha val="30000"/>
                    </a:srgbClr>
                  </a:outerShdw>
                </a:effectLst>
                <a:latin typeface="Bradley Hand ITC" pitchFamily="66" charset="0"/>
              </a:rPr>
              <a:t>We</a:t>
            </a:r>
            <a:r>
              <a:rPr lang="cs-CZ" sz="3200" b="1" dirty="0" smtClean="0">
                <a:ln w="11430"/>
                <a:solidFill>
                  <a:srgbClr val="7030A0"/>
                </a:solidFill>
                <a:effectLst>
                  <a:outerShdw blurRad="80000" dist="40000" dir="5040000" algn="tl">
                    <a:srgbClr val="000000">
                      <a:alpha val="30000"/>
                    </a:srgbClr>
                  </a:outerShdw>
                </a:effectLst>
                <a:latin typeface="Bradley Hand ITC" pitchFamily="66" charset="0"/>
              </a:rPr>
              <a:t> </a:t>
            </a:r>
            <a:r>
              <a:rPr lang="cs-CZ" sz="3200" b="1" dirty="0" err="1" smtClean="0">
                <a:ln w="11430"/>
                <a:solidFill>
                  <a:srgbClr val="7030A0"/>
                </a:solidFill>
                <a:effectLst>
                  <a:outerShdw blurRad="80000" dist="40000" dir="5040000" algn="tl">
                    <a:srgbClr val="000000">
                      <a:alpha val="30000"/>
                    </a:srgbClr>
                  </a:outerShdw>
                </a:effectLst>
                <a:latin typeface="Bradley Hand ITC" pitchFamily="66" charset="0"/>
              </a:rPr>
              <a:t>translated</a:t>
            </a:r>
            <a:r>
              <a:rPr lang="cs-CZ" sz="3200" b="1" dirty="0" smtClean="0">
                <a:ln w="11430"/>
                <a:solidFill>
                  <a:srgbClr val="7030A0"/>
                </a:solidFill>
                <a:effectLst>
                  <a:outerShdw blurRad="80000" dist="40000" dir="5040000" algn="tl">
                    <a:srgbClr val="000000">
                      <a:alpha val="30000"/>
                    </a:srgbClr>
                  </a:outerShdw>
                </a:effectLst>
                <a:latin typeface="Bradley Hand ITC" pitchFamily="66" charset="0"/>
              </a:rPr>
              <a:t> many </a:t>
            </a:r>
            <a:r>
              <a:rPr lang="cs-CZ" sz="3200" b="1" dirty="0" err="1" smtClean="0">
                <a:ln w="11430"/>
                <a:solidFill>
                  <a:srgbClr val="7030A0"/>
                </a:solidFill>
                <a:effectLst>
                  <a:outerShdw blurRad="80000" dist="40000" dir="5040000" algn="tl">
                    <a:srgbClr val="000000">
                      <a:alpha val="30000"/>
                    </a:srgbClr>
                  </a:outerShdw>
                </a:effectLst>
                <a:latin typeface="Bradley Hand ITC" pitchFamily="66" charset="0"/>
              </a:rPr>
              <a:t>texts</a:t>
            </a:r>
            <a:r>
              <a:rPr lang="cs-CZ" sz="3200" b="1" dirty="0" smtClean="0">
                <a:ln w="11430"/>
                <a:solidFill>
                  <a:srgbClr val="7030A0"/>
                </a:solidFill>
                <a:effectLst>
                  <a:outerShdw blurRad="80000" dist="40000" dir="5040000" algn="tl">
                    <a:srgbClr val="000000">
                      <a:alpha val="30000"/>
                    </a:srgbClr>
                  </a:outerShdw>
                </a:effectLst>
                <a:latin typeface="Bradley Hand ITC" pitchFamily="66" charset="0"/>
              </a:rPr>
              <a:t>.</a:t>
            </a:r>
            <a:endParaRPr lang="cs-CZ" sz="3200" b="1" dirty="0">
              <a:ln w="11430"/>
              <a:solidFill>
                <a:srgbClr val="7030A0"/>
              </a:solidFill>
              <a:effectLst>
                <a:outerShdw blurRad="80000" dist="40000" dir="5040000" algn="tl">
                  <a:srgbClr val="000000">
                    <a:alpha val="30000"/>
                  </a:srgbClr>
                </a:outerShdw>
              </a:effectLst>
              <a:latin typeface="Bradley Hand ITC" pitchFamily="66" charset="0"/>
            </a:endParaRPr>
          </a:p>
        </p:txBody>
      </p:sp>
    </p:spTree>
  </p:cSld>
  <p:clrMapOvr>
    <a:masterClrMapping/>
  </p:clrMapOvr>
  <p:transition spd="med" advClick="0" advTm="1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1000" fill="hold"/>
                                        <p:tgtEl>
                                          <p:spTgt spid="143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433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4339"/>
                                        </p:tgtEl>
                                        <p:attrNameLst>
                                          <p:attrName>ppt_y</p:attrName>
                                        </p:attrNameLst>
                                      </p:cBhvr>
                                      <p:tavLst>
                                        <p:tav tm="0">
                                          <p:val>
                                            <p:strVal val="#ppt_y"/>
                                          </p:val>
                                        </p:tav>
                                        <p:tav tm="100000">
                                          <p:val>
                                            <p:strVal val="#ppt_y"/>
                                          </p:val>
                                        </p:tav>
                                      </p:tavLst>
                                    </p:anim>
                                    <p:animEffect transition="in" filter="fade">
                                      <p:cBhvr>
                                        <p:cTn id="10" dur="1000"/>
                                        <p:tgtEl>
                                          <p:spTgt spid="14339"/>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 calcmode="lin" valueType="num">
                                      <p:cBhvr>
                                        <p:cTn id="15"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9"/>
                                        </p:tgtEl>
                                      </p:cBhvr>
                                    </p:animEffect>
                                  </p:childTnLst>
                                </p:cTn>
                              </p:par>
                            </p:childTnLst>
                          </p:cTn>
                        </p:par>
                        <p:par>
                          <p:cTn id="18" fill="hold">
                            <p:stCondLst>
                              <p:cond delay="3100"/>
                            </p:stCondLst>
                            <p:childTnLst>
                              <p:par>
                                <p:cTn id="19" presetID="26" presetClass="emph" presetSubtype="0" fill="hold" nodeType="after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gi254.photobucket.com/groups/hh106/5QXH62NZEW/21.gif"/>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2" name="Nadpis 1"/>
          <p:cNvSpPr>
            <a:spLocks noGrp="1"/>
          </p:cNvSpPr>
          <p:nvPr>
            <p:ph type="title"/>
          </p:nvPr>
        </p:nvSpPr>
        <p:spPr/>
        <p:txBody>
          <a:bodyPr/>
          <a:lstStyle/>
          <a:p>
            <a:endParaRPr lang="cs-CZ"/>
          </a:p>
        </p:txBody>
      </p:sp>
      <p:pic>
        <p:nvPicPr>
          <p:cNvPr id="16386" name="Picture 2" descr="F:\A virtual tripto our country\Fotky s Ferdou\IMG_0305.JPG"/>
          <p:cNvPicPr>
            <a:picLocks noChangeAspect="1" noChangeArrowheads="1"/>
          </p:cNvPicPr>
          <p:nvPr/>
        </p:nvPicPr>
        <p:blipFill>
          <a:blip r:embed="rId3" cstate="print"/>
          <a:srcRect/>
          <a:stretch>
            <a:fillRect/>
          </a:stretch>
        </p:blipFill>
        <p:spPr bwMode="auto">
          <a:xfrm rot="21237947">
            <a:off x="4224118" y="805007"/>
            <a:ext cx="4298057" cy="3223761"/>
          </a:xfrm>
          <a:prstGeom prst="roundRect">
            <a:avLst/>
          </a:prstGeom>
          <a:noFill/>
          <a:effectLst>
            <a:softEdge rad="63500"/>
          </a:effectLst>
        </p:spPr>
      </p:pic>
      <p:sp>
        <p:nvSpPr>
          <p:cNvPr id="7" name="TextovéPole 6"/>
          <p:cNvSpPr txBox="1"/>
          <p:nvPr/>
        </p:nvSpPr>
        <p:spPr>
          <a:xfrm>
            <a:off x="251520" y="4057233"/>
            <a:ext cx="8643998" cy="280076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Children</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had a nice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time</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with</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soft </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Ferda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the</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Ant. He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told</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them</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something</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about</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how</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to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stay</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fit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and</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 </a:t>
            </a:r>
            <a:r>
              <a:rPr lang="cs-CZ" sz="4400" b="1" dirty="0" err="1" smtClean="0">
                <a:ln w="11430"/>
                <a:solidFill>
                  <a:srgbClr val="92D050"/>
                </a:solidFill>
                <a:effectLst>
                  <a:outerShdw blurRad="80000" dist="40000" dir="5040000" algn="tl">
                    <a:srgbClr val="000000">
                      <a:alpha val="30000"/>
                    </a:srgbClr>
                  </a:outerShdw>
                </a:effectLst>
                <a:latin typeface="Bradley Hand ITC" pitchFamily="66" charset="0"/>
              </a:rPr>
              <a:t>healthy</a:t>
            </a:r>
            <a:r>
              <a:rPr lang="cs-CZ" sz="4400" b="1" dirty="0" smtClean="0">
                <a:ln w="11430"/>
                <a:solidFill>
                  <a:srgbClr val="92D050"/>
                </a:solidFill>
                <a:effectLst>
                  <a:outerShdw blurRad="80000" dist="40000" dir="5040000" algn="tl">
                    <a:srgbClr val="000000">
                      <a:alpha val="30000"/>
                    </a:srgbClr>
                  </a:outerShdw>
                </a:effectLst>
                <a:latin typeface="Bradley Hand ITC" pitchFamily="66" charset="0"/>
              </a:rPr>
              <a:t>.</a:t>
            </a:r>
            <a:endParaRPr lang="cs-CZ" sz="4400" b="1" dirty="0">
              <a:ln w="11430"/>
              <a:solidFill>
                <a:srgbClr val="92D050"/>
              </a:solidFill>
              <a:effectLst>
                <a:outerShdw blurRad="80000" dist="40000" dir="5040000" algn="tl">
                  <a:srgbClr val="000000">
                    <a:alpha val="30000"/>
                  </a:srgbClr>
                </a:outerShdw>
              </a:effectLst>
              <a:latin typeface="Bradley Hand ITC" pitchFamily="66" charset="0"/>
            </a:endParaRPr>
          </a:p>
        </p:txBody>
      </p:sp>
      <p:pic>
        <p:nvPicPr>
          <p:cNvPr id="8" name="Zástupný symbol pro obsah 7" descr="IMG_0296.JPG"/>
          <p:cNvPicPr>
            <a:picLocks noGrp="1" noChangeAspect="1"/>
          </p:cNvPicPr>
          <p:nvPr>
            <p:ph idx="1"/>
          </p:nvPr>
        </p:nvPicPr>
        <p:blipFill>
          <a:blip r:embed="rId4" cstate="print"/>
          <a:stretch>
            <a:fillRect/>
          </a:stretch>
        </p:blipFill>
        <p:spPr>
          <a:xfrm rot="231674">
            <a:off x="344347" y="1206595"/>
            <a:ext cx="3730361" cy="2797771"/>
          </a:xfrm>
          <a:prstGeom prst="roundRect">
            <a:avLst/>
          </a:prstGeom>
          <a:effectLst>
            <a:softEdge rad="63500"/>
          </a:effectLst>
        </p:spPr>
      </p:pic>
    </p:spTree>
  </p:cSld>
  <p:clrMapOvr>
    <a:masterClrMapping/>
  </p:clrMapOvr>
  <p:transition spd="med" advClick="0" advTm="1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p:cTn id="11" dur="2000" fill="hold"/>
                                        <p:tgtEl>
                                          <p:spTgt spid="16386"/>
                                        </p:tgtEl>
                                        <p:attrNameLst>
                                          <p:attrName>ppt_w</p:attrName>
                                        </p:attrNameLst>
                                      </p:cBhvr>
                                      <p:tavLst>
                                        <p:tav tm="0" fmla="#ppt_w*sin(2.5*pi*$)">
                                          <p:val>
                                            <p:fltVal val="0"/>
                                          </p:val>
                                        </p:tav>
                                        <p:tav tm="100000">
                                          <p:val>
                                            <p:fltVal val="1"/>
                                          </p:val>
                                        </p:tav>
                                      </p:tavLst>
                                    </p:anim>
                                    <p:anim calcmode="lin" valueType="num">
                                      <p:cBhvr>
                                        <p:cTn id="12" dur="2000" fill="hold"/>
                                        <p:tgtEl>
                                          <p:spTgt spid="16386"/>
                                        </p:tgtEl>
                                        <p:attrNameLst>
                                          <p:attrName>ppt_h</p:attrName>
                                        </p:attrNameLst>
                                      </p:cBhvr>
                                      <p:tavLst>
                                        <p:tav tm="0">
                                          <p:val>
                                            <p:strVal val="#ppt_h"/>
                                          </p:val>
                                        </p:tav>
                                        <p:tav tm="100000">
                                          <p:val>
                                            <p:strVal val="#ppt_h"/>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214</Words>
  <Application>Microsoft Office PowerPoint</Application>
  <PresentationFormat>Předvádění na obrazovce (4:3)</PresentationFormat>
  <Paragraphs>16</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Motiv sady Office</vt:lpstr>
      <vt:lpstr>Snímek 1</vt:lpstr>
      <vt:lpstr>Snímek 2</vt:lpstr>
      <vt:lpstr>Snímek 3</vt:lpstr>
      <vt:lpstr>Snímek 4</vt:lpstr>
      <vt:lpstr>Snímek 5</vt:lpstr>
      <vt:lpstr>Snímek 6</vt:lpstr>
      <vt:lpstr>Snímek 7</vt:lpstr>
      <vt:lpstr>Snímek 8</vt:lpstr>
      <vt:lpstr>Snímek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jazykovka</dc:creator>
  <cp:lastModifiedBy>HP</cp:lastModifiedBy>
  <cp:revision>25</cp:revision>
  <dcterms:created xsi:type="dcterms:W3CDTF">2013-02-22T11:49:46Z</dcterms:created>
  <dcterms:modified xsi:type="dcterms:W3CDTF">2013-03-07T10:14:59Z</dcterms:modified>
</cp:coreProperties>
</file>