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A9A3-0BFB-439C-B114-58C658881024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C1257-F81A-4A64-AAF0-FACD2A32F4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obrazky.cz/detail?q=%C5%A1t%C4%9Bdrove%C4%8Dern%C3%AD%20kapr&amp;offset=1&amp;limit=20&amp;bUrlPar=filter=1&amp;resNum=2&amp;ref=http://www.obrazky.cz/?step=20&amp;filter=1&amp;s=&amp;size=any&amp;sId=s9XW014LCBltwnifBgaH&amp;orientation=&amp;q=%C5%A1t%C4%9Bdrove%C4%8Dern%C3%ADkapr&amp;resID=weVjtDArGx6g7qUPQASpt1r4TxZV8oG_qYvaaIBX1R0&amp;imgURL=http://img.aktualne.centrum.cz/478/11/4781154-kapr-se-salatem.jpg&amp;pageURL=http://zena.centrum.cz/volny-cas/clanek.phtml?id=726136?utm_source=atlasHP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098" name="AutoShape 2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BAUAAgMBBgf/xAA8EAACAgEDAQUFBQcEAgMBAAABAgADEQQSITEFE0FRcSIyYYGRFEKhscEjM1JygtHhBmKS8BXxNENTc//EABgBAQEBAQEAAAAAAAAAAAAAAAEAAgME/8QAHxEBAQEBAAMBAQEBAQAAAAAAAAERAhIhMQNBUSIy/9oADAMBAAIRAxEAPwD7A/fKO+F1nHFiADj048PyltxKB11NhUjIIx/ab3LtO5Tgnr5GA31NWpapMVscsvUA+Y/USYuxrv5/+RZ9RLK27pqLPqIsUq7ri1Bz0JkFqVZHe+POFJhrHkbrWT0vt+st3Lf/ALW/8oJpNUrAAH5sf0EMBz4uf5VxFuOGk4/fW4890rtHhfa38pzNAvORX83Of7ymoaxUPtKPQSKnj79n9VmPynQo+9c49GP94ovtsDnLN9cTSqz2CeM+fWFrN6wfayKhNdtjMBwO8Jz9Jx3wuaxc5+NhA/OKb9WQdu4knyhFNzLg/rLR5mKozKNzkN47XYyGsDrZefRiPzM00totXnkjzk1zbNOxXr4RbyB7AirkG5j0ANzfpK7q6giW2MXIxyGyx+sXre9ltaDILNJdc4ufJJPTOYa5+ZoncvWXDHAJB+BHEijTt0JPzEDRC1NgVsFiNw6ZGMfX/EApe1W2Z5HB5i3K9CunpfpmcbSKPI+uRMdECV9osfmYaET+D6yaC93ps4YbT8W6zvc0eFbH5GEvgLggY8oK9hTocjyP6SFjvcVeFA+Zk+z1n/6qx+MiWhgSD06/CUa8Ay1n0v8AZavFa/8AgJ0aWnwA+Sj+0i2D4TrXFsV143kdf4R5yPpWtaw9isq7VIAbGOfL8vrNe7r/AIRMdRsro7kH3gcknw8T6zi3l2ARc58TwJK+hHd1j7olWNQOAMnyHJmDWAkhnLfBeB9ZtWrMns+yPIcf9/CSntzG44wFP8I5b+wne7CglVLN5KeT8zO1lTx+HhNx0k1ita4rXKBTjkDnBkl5JFlfjbyZK9jV4ByJTWZ7s4gPZ5bvSN3EGbfbDtI00kioZcnPpFe4FMkkEnPT/MZdqU7LR45iq1SoYeRhXDr1Rui1CoR7RjqnUbwMMJ5SpiDxGmktOBKV0lPWtCjkk/OYs4sHQTBXLTZFJ8ItANXRk5xJXXtqPEYNRuYnzE49OExiOMdeiEoDfk9BClZcTW7TEcgTFqmWZsctE6O/ZaM9Mw/XnOn9Yk3MhBjbvBdoA2eRF1562FdAFerrPHGTJqXTJb75MudPZbaprQn4zms0jUopcjPkIMSVnXqD3Z9ZgrA6jf8AxStwK7h84MjnPWGtc16bR2gKMEQ02gCed0l5A64h3f5GMxlblHm/dAdUxB4kV/KZ2Lvs3c9MGKdSz9nuPUdD5QRdVuuw3OPEcGEaxO50uekSjcG3CTPV9Hy3IR7zD+n/ADLVXKrsyd4zN1AwM+XjEi3sOpxNU1RVgc+MNZ56P7VNVWcKWPViMkmADUbb1DkkAE48PpD+8F+gVwYrv0t97A01k5BGegjWu7f46NVvsGPOPdNzSs8+NA9DVC1wWJA2rPRVKEQKPCUa43+hSrJqWAHB5ELTpKXrkBvKWTpF0aCSckkg2t/dnEU9kF21j5Psrx84112e7OIo0Vop1G0nBJyYVy6vsw7WqzXv8REeoANgz4jM9LqALaCBzxkTz2rQgIccgkQv1n9P9DpUMw/T09MQelcxppK+kpFz7a01HyhaJiWrUATQCLtI4FEpYBiaStgyJqDr4FZQTMbK8jGISwI5EyLDdjOTnEK8oNtNuHPAhelrSqvYCWB65kKg9c4+Ei4HukY8syb5uNh74x0mHaKB19JYWYPPBl7MOfPiTrLsINUPd+IxBggzDNchVDn7rQLdMONuXG9a46TdQxMFqYloxqwR4SbldrVusN09O889JlWu4jEPXFNRLdZpuFna/wC0sWpeggraZQuDDURrrWfGT5QlNKpwbCB8BLBZrzV9ZDYUEn4CbaXs2+7BfFSfHrPSjSU49lAD5iZtQUPHSGMz889u6KhKKBUGLjzMKAGIPWcTYNNOkpdqTu7QpTyOfwjFCcRbqcjtAOPur+cMps3dTzIf0Q3IwZxOBidByJMcydFpJySSD6oZTERamjbZ3hOPzj7UnCEjrPN61XGq8eszXH9Ppxor2ekjpt4MAuUOjgckNma9nW91qRTZgbgPyl7qVTUsDxu4l9Z/9cs9JRnwjamvA6QSg92McExhXkqDnmONfmuBOyvMmYuuu4nCAZMnylCfj+MRbFba/wC3WVTTKoGTnB49PKaZ+I+pnMCTH/P+I1ShTgfHrByNy7iAM9M8zZ6w/DE7T4CD3nc6oATg54OJC4zdQQMEn4y+mYksvkJYg7f+8TOlu6dS3RjCifQGsAbvlzz1i5KyTxG3aSLXqAx4DcQShCjEEBgPGYrn+kyq1UHxhVSY4l02t7p58pc7qsbRyYw8i9LWFAZ+PWLe1O1Wy1WnGAPvGa6i4r3aA8k8mKNQm20k89IunkedgsWobcSTnqYRqm2NMuxFxpyT4y+tX9p8pGf+WmluJbaYWRmLdMSLB6xlFvn4zZJlaSozmbvnHEA1lhUH0kLFtMvf98x+AE7XlDic7Iz9m3H7xJhNijOYL+L1niaTKszURajskkkiH1Qyh4zFdOnJuNjcknpHFhABz4wHvFXvDjocCFY6gLtKsrqldBgpg/8Af++MM1AFtKXL49Yt7QsK6+sknDrgj4TVNaul0+y3xYgZ84T65c33RhYjnoPPGZrVq6E9l9VSP9rNggfWB6XXVWKPbTg+cvq9XTSqhlRXYEozj2c+WRNHmmaW12fu7Eb+VgZfBng21dterN1WKWzjFYwJpqe1tZqSN9oHGCFGMya8nt8SFZ5rQ9vvSoS9GsUDAOeYW/8AqOhQCaX+IDCJ3mnO2TESP/qjSKoJqtAJ8cZ+mZev/U/ZTAbrmrJ8HQ8fSWjIcYguq9lsqBkjkzMdtdmld322nH80l2u01tROn1FTnbu9hg3Eh1PSVuSOSMTupTdSMeHMXLqCQq0qzAqTwp8xwYWljnRVu6srAkYII8YVmOa1ftGg3j3lHIiTvzuGOpEaV3d29tJBIaKMbLGDdVYzFZ79zRunuKsGsOYzX9pV3oPSede0lhjpH3ZDGzTlDKN/mF1PvB/I5i+9+8vP1jDtEGtGHQ9ItoUtYXPQjiNZ7+49J2PkUGaaz3gZTsoYpMmssG4xdZ8UrOGh9bgjrFBtAOTKrrCH9kyG4e+EU9rKdpx4w/S295XnMF1o73UVoPExbvxr2ehShAegEJdciRRgAS8FywQ4OJuJmy4bIEuOkWlpJJJJjewRCSM4iWq7OptqJ91s/KN9UcCeWuc19pvg43ArBnpprrO91NZ9D+MvrS2yplasZbnfjB4+ME1BxqlXyA+fE72iwOkqBPR/0MP64f1WtXXUpvVSCQMoAQMnzHjMLXdg9bFdhYtgknB+EqKW7yt1ZR3hC7T1BxjPpnEvfodTpaw19RA/iB3L9ZpoMtZI9+sfOR6mUAiys5/3Tc7U4bAPxm1FdluBXQz+kgAKuc/tKh8N8zsS5ud9OP8A+oE9Vo+zLW297pwgxzlucxmnZmmVQDWpPxGZGbfkfO3V8Dc9XyfMybTu4BFtHPGDZzPotvYmgt5ahflxNE7K0SKqjT1+zyMjMmsr5smgtLkCyg44z3ohCaHW0jbWUVHPtlGBJH6+k+hW01VH9npd7Nz7Cj8SYPbqFTh6GrOcDdxn0kzdhFpdR2m7V00UjuAg3d6CAoBxknjB4zHK2d52ehL1uST7VRJXr4ZijtDUagX2stp2MAAmQenwORDtMxPZVBKquQThRgdTKmfGdzhbq38jiB9qJs1JYfeGZa9xvVSfvZm/a6A1ae3zXBmHP7LClWO6PuyLSrDyiMIcxt2cCiFyeBKfTxW3+oD7QK+MD0qDu1XxxCN/2xmzzslaE2t6Rq693TTTMUpwIJqbSX4mof2cQO7rkydWd9mB1gosOevWdvbmYg8wZv16Lsi3KkfCUfVBdbkngcTHsolKbHOeBMaqWvLWAdSZo07TWVtxmarap6GedsD0nyM00+rIIy0VOnouokHEF0t+8CF9ZOkuuySSSIXVcrPG9pMR2gD/ALp7HWnahInj9erXXnA9oc5EKx1RVu2yutvvr0MH1x/YrnwcflJp7lstwD7GMr8fOd1g31Y/3AwcuvVcD91WLagGcDx8B4whe29q4KspIxnG8fTI/OBoxSrPgDMdSmKy1b4HXB8JoiG1tdlneNgvx+0rHdtx8DuH0jLsfUXW32Mb7DVWuQtmzdk5/hA49Z5cG0kYtT5Gen/0lo1XvrW9on2eTJV6BbGYAqczrWNjkH5cytAH7So4BrOMfDw/D8plqre6XAUHMWbsjrarZwSfnxOHWgdDFluo3D92ST4Awd63sOCSB5QHs5OvVepHzMyftInINXsY5LNtP0IittPj2kABA+cxNF12Nz8jwkdW1FugDsW09r+lgAP0EY1GuzsyoogrXblVBzt5nn9Tp70cjuzt8xHWmcLodMnhs59YN8/CvWkrbGVxS7spDjO14v1q77JvpmJ7N1FZ6gAiZjnzf+hV+jVFBCYBELCVUaE7l5bjkwrSbNToaWbGQoz6xX2ncHvFa+4vlNN5kTTd3QvsjBbkwisaZm9oHn4xPZfg9Zj9r2nrAR6lNLpX90sP6oPqdNUpwCcRJV2k6Hgw46z7TVkH2hHW91ZtFW5xvxLL2MM5S3I+Iixte9bEN1EYaDtYEgPLEMbTWV6RqayNx6nzl9GgpqCWHB8cTT7Qtq+yOZUVsxyeJHHNTpqtQMI3tRfZ2fZQ2Tg+kcVqE4xzNVqJOW4ET4gdFngEHMaJ05mDOBaEX7vWEKciTUdkkkkQmu/dmeV7Rv7qsgA73JAnq9ZjaSenjPKamttXqi5HC8KPIQrHSdnVKqopGPCb6qnCkYPWV7pqlBPhGG6rUafcGG4dcnpDGLzsJLK/2LeW6A61iKRt45xGGt1FRYVUkMF6sPExRqnNjbRFYEBw4z5z3PYlmzTpsHGBmeKWvDgEZOZ6/s2rUMihUOIjp6CtQzGwD2iACfgP/c73St7wB9ZahSqAN1xNMR1rniWbQraWsn3B9JmNIqtkQ6cI5kr+cDrQv8IkFFanOwD5TfpK7c+99JGfnID1WxVLEfhFitkgEYA8I31S7kI8oqtrwpMzVk0Pq6faziZ1KU02oPhjEYVPXfRtJG8dcmLNfrKVT7LUwYk+2w6ekGfGSrafWtVQawSPgJUMWJZiBnzMT3WPdqURDtGeADHGn0HGbX58oKBL6xnhif5YHYdpxsb5mejSrTLw/J9ZrZo9K9eVUSynHku+bPuAQvRatks8MGH36JAfZWZDSqCMCOLFdfVvTvUAPEDpsZG6T0Wlprsq2ECBX6A13bFTOT7IxEr6LUPgc9IedQ6172Jx4Y8ZpoOytihtQRnwQeENuoU0AYHHHEkB0WputuG7geAjZ7O7rZ26KMwfSVIpyOsr2qzdwK1+8efSS5+M9I5sYu3VjmMl6RZohjEZL0i1yvJJJJoLrv3J4zPKW6u2u1giDjrPWawZrInktev7UnGCOhhWOg7682dGOfjBtXdYa/ZbiVuQuckYbzHjMLiVCqfHkzLM1rQhWoueuJiAS+YQrbqAuJejT5YZ85Qqrp9zBiJ67setVpUhjnygGm0Isq9kcxhoa2042tj6TcZ6hsnSXgyWjzmwcESdZ8WzKlh4mD3atFyqnJ84FZrcdGkL1hscEcGCah7aTuAJWB19oAthjiaanVulYZWyIaze459uWwMvRh5xVrNScnnE3bU13MRZWASPeEV6vDcBj8MwZ0LrLrDWSr+sG0iHBduvXmc1JKLg+JlqXzQVg0pUSL946g5nogz26YMvUDmJdPSSwJnrOy60OnK4zxGAjCWs2eY47Orym1jK2oqOVx4ytNmxsjiK0VqdCSMpFz6d1Y5Ee6e8OnOIg7Z7bqV2o0a7n6NZjgekjbJGumbZaqk7T8fCOjTVagKNz4GeGq1Fgbd3hOeuY67P7R6BiRDWJ+k/wytOp0j55dJvp9bXqEZT7JHUGYanVvWgZWyPHImNOppudhbUASvvLEb7NKkw+QeJfUVC1fjAdFevehUtLA/dYcxpKOnHuAaa9jYxDV6SrIM5lhFuLSSSSIbVnCGeX17HecCep1QzWZ5zWbVJ84Vnontbg8QMg2W7j5Y6Ri9JsPkJfTaLNi+WesGWCUkYHlC66yGGIT9mwcmZWey21eTLAf8AZf7sjxxKapwjnmY9lWuBtcAN4Gd1lTW2Db49fhEu1WtY+1AWJ8obZU4r9p8DxAmelNemXbVWxPix6mbWXWFCQoHrI/wtv7peCx4i+5kJ9lmEL1WtZWxalbD4CC21pbX3tII55HlCuXVoNxYvKvmG6a+y6lqbBlscQUKd3P5QrTbqrFcDODBmX/QD2Oj4bIIMoHJyTPQdoaSu1ReiZLDnES6irLbRx5xbnOUs1H7SwHy4m9dOFXIhFWj3OB5mHfZsHJ6eEMbCV1kYx1nouyfdIPXER2DYcDqYz7JtdfZcAHwMYsa9oAK5gaBrLAlalmPQCGa6prW9nqes30gq0q7a6mLH3mPUxWMrtBYdPte7aD7wWKLtDpaxjJOPhPSWXWFDtQD1ifVatlbFqVsPgJX2z1CV9NTn2Cw9ZUU2V8o+YytqS2vvaBjzXyg4Q5wZn45XYJ011l+nal1ywHEAa563wcgg8xjpS1NyuBwDD+0ez67QLq687+uJNZ5QD2Hae+LuScccz06nIBnlXxS5FfBXBPrHPZ+tDoFYxlb/ACuTDOSVVwRxLCadnZJJJIPqziozymsuRbTkz03aNgWojxI/6Z4zX2bbSQ+30HMKx0077PKkn5TSjW7eDFv2jxayz1J/zLre752s5/mEGdMzrd3wlq9VpqxuZssYsK3sOaVb+U4/KaU6JrGBtSxE8eh/zFrTH/yPe8UJgD7xhNWou95mz5mY0VULhVZQB4Hj84zp06hfDBkNdquUruZxzNWsVq/Zkp0GnLEkH4DM1ahazhRxJFWo04YEnrA0tbTMQvQ9QY/epSvSKtdplPODCs2Vn9rpcZeo5+BnPtqLwlP1i6xQhPt4mbMRyHmXHr0f6TWtcrVsoXA4xFWpOyxsnmU7Ptb7UmX9nxhPaVPO8D1mtdeb5TQ1OrKHnpNTrd58hF/OTxLLVY/GJNymFd+nTLu2Wl//ACAsytCerHwg1HZdlpG7hfGNadAqAKq4ESzqvvPtM27zh1VqldzP1l6tMqiaVaGjdlgfTwkHGsVk9mLtRp9wJMbnTqh9kcTj0oy8CQs156u1tM5A6HqDNjqaXGWqOfhCdXow2Tg/SL20pU+I+ULGLzWw1iLwlP1jLs7V2amtqioVgMAiJDQ46MYb2OHTWqSx245hGeNlxhqKGSx8jnODJo96tHXaWmDMHUdRgxfTWQeRzHG88ejXTOSozDB0gelHAzDRNO0dkkkkSi4Nqmvs+4jGtB5lep+uZ5fXaN3vKJy3j5D1nr2XuaE0tRXvMZZz0XPJPxJOeJRNDQi4Bz4k9ST8ZM2PJU9l7Tlss3mYfTowB7v4T0I0tXgD/wAT/aWGnrH3WP8AQZDKRrQquA30xD60rYDAEMOkrJzsbPoP7zo0gHRW/D+8l40KdMPgR8eZmdKF5RSnxQ4/CMkqZeik+rCX2MeqL/y/xIeFLKjehwGDfzDBhiajIxcjKfPqJv3R/hT6mc7g9VKr6A/3kvGqq1be6yk+UG1KI5Nf3+uDwT6ecKehm97u2/pxMm0lRx3isAOcc4H6Sw4RavQHkhYB9md3atAAF95iPHynrRpcrhL2I+OD+k5VolqBC9Sck4GSZnGL+evI6fTtm3FuArcEgD9PMH6RvSl19JR1RiB5kExlpdIO81Dbmw1nGD4Y5/EmEjTkEZZmHkSYrnix5r7Ixf8AcWDPX2c8wqrTqhG/2fUY/OOn0iFsjOPWcGkGfAj4jMsPhdZUJWF6qPnNR3OeLK8+W4S/2Zevd1+o4ne4bwKj5Zi3jE3UDI7xcj4yv2iodLN3PRATCO4OedrfAjAlwjDgIn/L/EllDjUofut6lGP6Sd/5K/yrP94Rsc/wj0GZ3u/4mY/PH5SWA7HLDimw/wBIH6wZ6nPTTt8yB+pjK1bEBaobuPdY+Mi7yo3VjdjnnAkvEsFFu05p58i/+JFovUkilM/zf4jTYx67R6DM6Ks9XY+nH5SHgE36g1YcIvqDMRWxbIsqyefZUn9YyFSLyFGfM8zpUHqM+sj4ha69QBww/wCIH6maCu/717D+VB/aa92vgMenE7sI6M35yM9KqMAA2OT5n/1JLBW/i/CSRWHWQSSSSSGSSSSckkknRJJJJOySSSTnhJJJJKsqnqoPqIKCS2CTjPSSSTNFKABgAAeQlpJJNJJJJJOySSSSSSSSSSSSSSSSSSSSSSSSSSSSSSSSSSSSSST/2Q=="/>
          <p:cNvSpPr>
            <a:spLocks noChangeAspect="1" noChangeArrowheads="1"/>
          </p:cNvSpPr>
          <p:nvPr/>
        </p:nvSpPr>
        <p:spPr bwMode="auto">
          <a:xfrm>
            <a:off x="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0" name="AutoShape 4" descr="data:image/jpeg;base64,/9j/4AAQSkZJRgABAQAAAQABAAD/2wBDAAkGBwgHBgkIBwgKCgkLDRYPDQwMDRsUFRAWIB0iIiAdHx8kKDQsJCYxJx8fLT0tMTU3Ojo6Iys/RD84QzQ5Ojf/2wBDAQoKCg0MDRoPDxo3JR8lNzc3Nzc3Nzc3Nzc3Nzc3Nzc3Nzc3Nzc3Nzc3Nzc3Nzc3Nzc3Nzc3Nzc3Nzc3Nzc3Nzf/wAARCADCAQMDASIAAhEBAxEB/8QAGwAAAgMBAQEAAAAAAAAAAAAABAUAAgMBBgf/xAA8EAACAgEDAQUFBQcEAgMBAAABAgADEQQSITEFE0FRcSIyYYGRFEKhscEjM1JygtHhBmKS8BXxNENTc//EABgBAQEBAQEAAAAAAAAAAAAAAAEAAgME/8QAHxEBAQEBAAMBAQEBAQAAAAAAAAERAhIhMQNBUSIy/9oADAMBAAIRAxEAPwD7A/fKO+F1nHFiADj048PyltxKB11NhUjIIx/ab3LtO5Tgnr5GA31NWpapMVscsvUA+Y/USYuxrv5/+RZ9RLK27pqLPqIsUq7ri1Bz0JkFqVZHe+POFJhrHkbrWT0vt+st3Lf/ALW/8oJpNUrAAH5sf0EMBz4uf5VxFuOGk4/fW4890rtHhfa38pzNAvORX83Of7ymoaxUPtKPQSKnj79n9VmPynQo+9c49GP94ovtsDnLN9cTSqz2CeM+fWFrN6wfayKhNdtjMBwO8Jz9Jx3wuaxc5+NhA/OKb9WQdu4knyhFNzLg/rLR5mKozKNzkN47XYyGsDrZefRiPzM00totXnkjzk1zbNOxXr4RbyB7AirkG5j0ANzfpK7q6giW2MXIxyGyx+sXre9ltaDILNJdc4ufJJPTOYa5+ZoncvWXDHAJB+BHEijTt0JPzEDRC1NgVsFiNw6ZGMfX/EApe1W2Z5HB5i3K9CunpfpmcbSKPI+uRMdECV9osfmYaET+D6yaC93ps4YbT8W6zvc0eFbH5GEvgLggY8oK9hTocjyP6SFjvcVeFA+Zk+z1n/6qx+MiWhgSD06/CUa8Ay1n0v8AZavFa/8AgJ0aWnwA+Sj+0i2D4TrXFsV143kdf4R5yPpWtaw9isq7VIAbGOfL8vrNe7r/AIRMdRsro7kH3gcknw8T6zi3l2ARc58TwJK+hHd1j7olWNQOAMnyHJmDWAkhnLfBeB9ZtWrMns+yPIcf9/CSntzG44wFP8I5b+wne7CglVLN5KeT8zO1lTx+HhNx0k1ita4rXKBTjkDnBkl5JFlfjbyZK9jV4ByJTWZ7s4gPZ5bvSN3EGbfbDtI00kioZcnPpFe4FMkkEnPT/MZdqU7LR45iq1SoYeRhXDr1Rui1CoR7RjqnUbwMMJ5SpiDxGmktOBKV0lPWtCjkk/OYs4sHQTBXLTZFJ8ItANXRk5xJXXtqPEYNRuYnzE49OExiOMdeiEoDfk9BClZcTW7TEcgTFqmWZsctE6O/ZaM9Mw/XnOn9Yk3MhBjbvBdoA2eRF1562FdAFerrPHGTJqXTJb75MudPZbaprQn4zms0jUopcjPkIMSVnXqD3Z9ZgrA6jf8AxStwK7h84MjnPWGtc16bR2gKMEQ02gCed0l5A64h3f5GMxlblHm/dAdUxB4kV/KZ2Lvs3c9MGKdSz9nuPUdD5QRdVuuw3OPEcGEaxO50uekSjcG3CTPV9Hy3IR7zD+n/ADLVXKrsyd4zN1AwM+XjEi3sOpxNU1RVgc+MNZ56P7VNVWcKWPViMkmADUbb1DkkAE48PpD+8F+gVwYrv0t97A01k5BGegjWu7f46NVvsGPOPdNzSs8+NA9DVC1wWJA2rPRVKEQKPCUa43+hSrJqWAHB5ELTpKXrkBvKWTpF0aCSckkg2t/dnEU9kF21j5Psrx84112e7OIo0Vop1G0nBJyYVy6vsw7WqzXv8REeoANgz4jM9LqALaCBzxkTz2rQgIccgkQv1n9P9DpUMw/T09MQelcxppK+kpFz7a01HyhaJiWrUATQCLtI4FEpYBiaStgyJqDr4FZQTMbK8jGISwI5EyLDdjOTnEK8oNtNuHPAhelrSqvYCWB65kKg9c4+Ei4HukY8syb5uNh74x0mHaKB19JYWYPPBl7MOfPiTrLsINUPd+IxBggzDNchVDn7rQLdMONuXG9a46TdQxMFqYloxqwR4SbldrVusN09O889JlWu4jEPXFNRLdZpuFna/wC0sWpeggraZQuDDURrrWfGT5QlNKpwbCB8BLBZrzV9ZDYUEn4CbaXs2+7BfFSfHrPSjSU49lAD5iZtQUPHSGMz889u6KhKKBUGLjzMKAGIPWcTYNNOkpdqTu7QpTyOfwjFCcRbqcjtAOPur+cMps3dTzIf0Q3IwZxOBidByJMcydFpJySSD6oZTERamjbZ3hOPzj7UnCEjrPN61XGq8eszXH9Ppxor2ekjpt4MAuUOjgckNma9nW91qRTZgbgPyl7qVTUsDxu4l9Z/9cs9JRnwjamvA6QSg92McExhXkqDnmONfmuBOyvMmYuuu4nCAZMnylCfj+MRbFba/wC3WVTTKoGTnB49PKaZ+I+pnMCTH/P+I1ShTgfHrByNy7iAM9M8zZ6w/DE7T4CD3nc6oATg54OJC4zdQQMEn4y+mYksvkJYg7f+8TOlu6dS3RjCifQGsAbvlzz1i5KyTxG3aSLXqAx4DcQShCjEEBgPGYrn+kyq1UHxhVSY4l02t7p58pc7qsbRyYw8i9LWFAZ+PWLe1O1Wy1WnGAPvGa6i4r3aA8k8mKNQm20k89IunkedgsWobcSTnqYRqm2NMuxFxpyT4y+tX9p8pGf+WmluJbaYWRmLdMSLB6xlFvn4zZJlaSozmbvnHEA1lhUH0kLFtMvf98x+AE7XlDic7Iz9m3H7xJhNijOYL+L1niaTKszURajskkkiH1Qyh4zFdOnJuNjcknpHFhABz4wHvFXvDjocCFY6gLtKsrqldBgpg/8Af++MM1AFtKXL49Yt7QsK6+sknDrgj4TVNaul0+y3xYgZ84T65c33RhYjnoPPGZrVq6E9l9VSP9rNggfWB6XXVWKPbTg+cvq9XTSqhlRXYEozj2c+WRNHmmaW12fu7Eb+VgZfBng21dterN1WKWzjFYwJpqe1tZqSN9oHGCFGMya8nt8SFZ5rQ9vvSoS9GsUDAOeYW/8AqOhQCaX+IDCJ3mnO2TESP/qjSKoJqtAJ8cZ+mZev/U/ZTAbrmrJ8HQ8fSWjIcYguq9lsqBkjkzMdtdmld322nH80l2u01tROn1FTnbu9hg3Eh1PSVuSOSMTupTdSMeHMXLqCQq0qzAqTwp8xwYWljnRVu6srAkYII8YVmOa1ftGg3j3lHIiTvzuGOpEaV3d29tJBIaKMbLGDdVYzFZ79zRunuKsGsOYzX9pV3oPSede0lhjpH3ZDGzTlDKN/mF1PvB/I5i+9+8vP1jDtEGtGHQ9ItoUtYXPQjiNZ7+49J2PkUGaaz3gZTsoYpMmssG4xdZ8UrOGh9bgjrFBtAOTKrrCH9kyG4e+EU9rKdpx4w/S295XnMF1o73UVoPExbvxr2ehShAegEJdciRRgAS8FywQ4OJuJmy4bIEuOkWlpJJJJjewRCSM4iWq7OptqJ91s/KN9UcCeWuc19pvg43ArBnpprrO91NZ9D+MvrS2yplasZbnfjB4+ME1BxqlXyA+fE72iwOkqBPR/0MP64f1WtXXUpvVSCQMoAQMnzHjMLXdg9bFdhYtgknB+EqKW7yt1ZR3hC7T1BxjPpnEvfodTpaw19RA/iB3L9ZpoMtZI9+sfOR6mUAiys5/3Tc7U4bAPxm1FdluBXQz+kgAKuc/tKh8N8zsS5ud9OP8A+oE9Vo+zLW297pwgxzlucxmnZmmVQDWpPxGZGbfkfO3V8Dc9XyfMybTu4BFtHPGDZzPotvYmgt5ahflxNE7K0SKqjT1+zyMjMmsr5smgtLkCyg44z3ohCaHW0jbWUVHPtlGBJH6+k+hW01VH9npd7Nz7Cj8SYPbqFTh6GrOcDdxn0kzdhFpdR2m7V00UjuAg3d6CAoBxknjB4zHK2d52ehL1uST7VRJXr4ZijtDUagX2stp2MAAmQenwORDtMxPZVBKquQThRgdTKmfGdzhbq38jiB9qJs1JYfeGZa9xvVSfvZm/a6A1ae3zXBmHP7LClWO6PuyLSrDyiMIcxt2cCiFyeBKfTxW3+oD7QK+MD0qDu1XxxCN/2xmzzslaE2t6Rq693TTTMUpwIJqbSX4mof2cQO7rkydWd9mB1gosOevWdvbmYg8wZv16Lsi3KkfCUfVBdbkngcTHsolKbHOeBMaqWvLWAdSZo07TWVtxmarap6GedsD0nyM00+rIIy0VOnouokHEF0t+8CF9ZOkuuySSSIXVcrPG9pMR2gD/ALp7HWnahInj9erXXnA9oc5EKx1RVu2yutvvr0MH1x/YrnwcflJp7lstwD7GMr8fOd1g31Y/3AwcuvVcD91WLagGcDx8B4whe29q4KspIxnG8fTI/OBoxSrPgDMdSmKy1b4HXB8JoiG1tdlneNgvx+0rHdtx8DuH0jLsfUXW32Mb7DVWuQtmzdk5/hA49Z5cG0kYtT5Gen/0lo1XvrW9on2eTJV6BbGYAqczrWNjkH5cytAH7So4BrOMfDw/D8plqre6XAUHMWbsjrarZwSfnxOHWgdDFluo3D92ST4Awd63sOCSB5QHs5OvVepHzMyftInINXsY5LNtP0IittPj2kABA+cxNF12Nz8jwkdW1FugDsW09r+lgAP0EY1GuzsyoogrXblVBzt5nn9Tp70cjuzt8xHWmcLodMnhs59YN8/CvWkrbGVxS7spDjO14v1q77JvpmJ7N1FZ6gAiZjnzf+hV+jVFBCYBELCVUaE7l5bjkwrSbNToaWbGQoz6xX2ncHvFa+4vlNN5kTTd3QvsjBbkwisaZm9oHn4xPZfg9Zj9r2nrAR6lNLpX90sP6oPqdNUpwCcRJV2k6Hgw46z7TVkH2hHW91ZtFW5xvxLL2MM5S3I+Iixte9bEN1EYaDtYEgPLEMbTWV6RqayNx6nzl9GgpqCWHB8cTT7Qtq+yOZUVsxyeJHHNTpqtQMI3tRfZ2fZQ2Tg+kcVqE4xzNVqJOW4ET4gdFngEHMaJ05mDOBaEX7vWEKciTUdkkkkQmu/dmeV7Rv7qsgA73JAnq9ZjaSenjPKamttXqi5HC8KPIQrHSdnVKqopGPCb6qnCkYPWV7pqlBPhGG6rUafcGG4dcnpDGLzsJLK/2LeW6A61iKRt45xGGt1FRYVUkMF6sPExRqnNjbRFYEBw4z5z3PYlmzTpsHGBmeKWvDgEZOZ6/s2rUMihUOIjp6CtQzGwD2iACfgP/c73St7wB9ZahSqAN1xNMR1rniWbQraWsn3B9JmNIqtkQ6cI5kr+cDrQv8IkFFanOwD5TfpK7c+99JGfnID1WxVLEfhFitkgEYA8I31S7kI8oqtrwpMzVk0Pq6faziZ1KU02oPhjEYVPXfRtJG8dcmLNfrKVT7LUwYk+2w6ekGfGSrafWtVQawSPgJUMWJZiBnzMT3WPdqURDtGeADHGn0HGbX58oKBL6xnhif5YHYdpxsb5mejSrTLw/J9ZrZo9K9eVUSynHku+bPuAQvRatks8MGH36JAfZWZDSqCMCOLFdfVvTvUAPEDpsZG6T0Wlprsq2ECBX6A13bFTOT7IxEr6LUPgc9IedQ6172Jx4Y8ZpoOytihtQRnwQeENuoU0AYHHHEkB0WputuG7geAjZ7O7rZ26KMwfSVIpyOsr2qzdwK1+8efSS5+M9I5sYu3VjmMl6RZohjEZL0i1yvJJJJoLrv3J4zPKW6u2u1giDjrPWawZrInktev7UnGCOhhWOg7682dGOfjBtXdYa/ZbiVuQuckYbzHjMLiVCqfHkzLM1rQhWoueuJiAS+YQrbqAuJejT5YZ85Qqrp9zBiJ67setVpUhjnygGm0Isq9kcxhoa2042tj6TcZ6hsnSXgyWjzmwcESdZ8WzKlh4mD3atFyqnJ84FZrcdGkL1hscEcGCah7aTuAJWB19oAthjiaanVulYZWyIaze459uWwMvRh5xVrNScnnE3bU13MRZWASPeEV6vDcBj8MwZ0LrLrDWSr+sG0iHBduvXmc1JKLg+JlqXzQVg0pUSL946g5nogz26YMvUDmJdPSSwJnrOy60OnK4zxGAjCWs2eY47Orym1jK2oqOVx4ytNmxsjiK0VqdCSMpFz6d1Y5Ee6e8OnOIg7Z7bqV2o0a7n6NZjgekjbJGumbZaqk7T8fCOjTVagKNz4GeGq1Fgbd3hOeuY67P7R6BiRDWJ+k/wytOp0j55dJvp9bXqEZT7JHUGYanVvWgZWyPHImNOppudhbUASvvLEb7NKkw+QeJfUVC1fjAdFevehUtLA/dYcxpKOnHuAaa9jYxDV6SrIM5lhFuLSSSSIbVnCGeX17HecCep1QzWZ5zWbVJ84Vnontbg8QMg2W7j5Y6Ri9JsPkJfTaLNi+WesGWCUkYHlC66yGGIT9mwcmZWey21eTLAf8AZf7sjxxKapwjnmY9lWuBtcAN4Gd1lTW2Db49fhEu1WtY+1AWJ8obZU4r9p8DxAmelNemXbVWxPix6mbWXWFCQoHrI/wtv7peCx4i+5kJ9lmEL1WtZWxalbD4CC21pbX3tII55HlCuXVoNxYvKvmG6a+y6lqbBlscQUKd3P5QrTbqrFcDODBmX/QD2Oj4bIIMoHJyTPQdoaSu1ReiZLDnES6irLbRx5xbnOUs1H7SwHy4m9dOFXIhFWj3OB5mHfZsHJ6eEMbCV1kYx1nouyfdIPXER2DYcDqYz7JtdfZcAHwMYsa9oAK5gaBrLAlalmPQCGa6prW9nqes30gq0q7a6mLH3mPUxWMrtBYdPte7aD7wWKLtDpaxjJOPhPSWXWFDtQD1ifVatlbFqVsPgJX2z1CV9NTn2Cw9ZUU2V8o+YytqS2vvaBjzXyg4Q5wZn45XYJ011l+nal1ywHEAa563wcgg8xjpS1NyuBwDD+0ez67QLq687+uJNZ5QD2Hae+LuScccz06nIBnlXxS5FfBXBPrHPZ+tDoFYxlb/ACuTDOSVVwRxLCadnZJJJIPqziozymsuRbTkz03aNgWojxI/6Z4zX2bbSQ+30HMKx0077PKkn5TSjW7eDFv2jxayz1J/zLre752s5/mEGdMzrd3wlq9VpqxuZssYsK3sOaVb+U4/KaU6JrGBtSxE8eh/zFrTH/yPe8UJgD7xhNWou95mz5mY0VULhVZQB4Hj84zp06hfDBkNdquUruZxzNWsVq/Zkp0GnLEkH4DM1ahazhRxJFWo04YEnrA0tbTMQvQ9QY/epSvSKtdplPODCs2Vn9rpcZeo5+BnPtqLwlP1i6xQhPt4mbMRyHmXHr0f6TWtcrVsoXA4xFWpOyxsnmU7Ptb7UmX9nxhPaVPO8D1mtdeb5TQ1OrKHnpNTrd58hF/OTxLLVY/GJNymFd+nTLu2Wl//ACAsytCerHwg1HZdlpG7hfGNadAqAKq4ESzqvvPtM27zh1VqldzP1l6tMqiaVaGjdlgfTwkHGsVk9mLtRp9wJMbnTqh9kcTj0oy8CQs156u1tM5A6HqDNjqaXGWqOfhCdXow2Tg/SL20pU+I+ULGLzWw1iLwlP1jLs7V2amtqioVgMAiJDQ46MYb2OHTWqSx245hGeNlxhqKGSx8jnODJo96tHXaWmDMHUdRgxfTWQeRzHG88ejXTOSozDB0gelHAzDRNO0dkkkkSi4Nqmvs+4jGtB5lep+uZ5fXaN3vKJy3j5D1nr2XuaE0tRXvMZZz0XPJPxJOeJRNDQi4Bz4k9ST8ZM2PJU9l7Tlss3mYfTowB7v4T0I0tXgD/wAT/aWGnrH3WP8AQZDKRrQquA30xD60rYDAEMOkrJzsbPoP7zo0gHRW/D+8l40KdMPgR8eZmdKF5RSnxQ4/CMkqZeik+rCX2MeqL/y/xIeFLKjehwGDfzDBhiajIxcjKfPqJv3R/hT6mc7g9VKr6A/3kvGqq1be6yk+UG1KI5Nf3+uDwT6ecKehm97u2/pxMm0lRx3isAOcc4H6Sw4RavQHkhYB9md3atAAF95iPHynrRpcrhL2I+OD+k5VolqBC9Sck4GSZnGL+evI6fTtm3FuArcEgD9PMH6RvSl19JR1RiB5kExlpdIO81Dbmw1nGD4Y5/EmEjTkEZZmHkSYrnix5r7Ixf8AcWDPX2c8wqrTqhG/2fUY/OOn0iFsjOPWcGkGfAj4jMsPhdZUJWF6qPnNR3OeLK8+W4S/2Zevd1+o4ne4bwKj5Zi3jE3UDI7xcj4yv2iodLN3PRATCO4OedrfAjAlwjDgIn/L/EllDjUofut6lGP6Sd/5K/yrP94Rsc/wj0GZ3u/4mY/PH5SWA7HLDimw/wBIH6wZ6nPTTt8yB+pjK1bEBaobuPdY+Mi7yo3VjdjnnAkvEsFFu05p58i/+JFovUkilM/zf4jTYx67R6DM6Ks9XY+nH5SHgE36g1YcIvqDMRWxbIsqyefZUn9YyFSLyFGfM8zpUHqM+sj4ha69QBww/wCIH6maCu/717D+VB/aa92vgMenE7sI6M35yM9KqMAA2OT5n/1JLBW/i/CSRWHWQSSSSSGSSSSckkknRJJJJOySSSTnhJJJJKsqnqoPqIKCS2CTjPSSSTNFKABgAAeQlpJJNJJJJJOySSSSSSSSSSSSSSSSSSSSSSSSSSSSSSSSSSSSSST/2Q==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cs-CZ" sz="9600" dirty="0" err="1" smtClean="0">
                <a:solidFill>
                  <a:srgbClr val="00B0F0"/>
                </a:solidFill>
                <a:latin typeface="American Text AT" pitchFamily="2" charset="0"/>
              </a:rPr>
              <a:t>Our</a:t>
            </a:r>
            <a:r>
              <a:rPr lang="cs-CZ" sz="9600" dirty="0" smtClean="0">
                <a:solidFill>
                  <a:srgbClr val="00B0F0"/>
                </a:solidFill>
                <a:latin typeface="American Text AT" pitchFamily="2" charset="0"/>
              </a:rPr>
              <a:t> </a:t>
            </a:r>
            <a:r>
              <a:rPr lang="cs-CZ" sz="9600" dirty="0" err="1" smtClean="0">
                <a:solidFill>
                  <a:srgbClr val="00B0F0"/>
                </a:solidFill>
                <a:latin typeface="American Text AT" pitchFamily="2" charset="0"/>
              </a:rPr>
              <a:t>F</a:t>
            </a:r>
            <a:r>
              <a:rPr lang="cs-CZ" sz="9600" dirty="0" err="1" smtClean="0">
                <a:solidFill>
                  <a:srgbClr val="00B0F0"/>
                </a:solidFill>
                <a:latin typeface="American Text AT" pitchFamily="2" charset="0"/>
              </a:rPr>
              <a:t>avourite</a:t>
            </a:r>
            <a:r>
              <a:rPr lang="cs-CZ" sz="9600" dirty="0" smtClean="0">
                <a:solidFill>
                  <a:srgbClr val="00B0F0"/>
                </a:solidFill>
                <a:latin typeface="American Text AT" pitchFamily="2" charset="0"/>
              </a:rPr>
              <a:t> </a:t>
            </a:r>
            <a:r>
              <a:rPr lang="cs-CZ" sz="9600" dirty="0" err="1" smtClean="0">
                <a:solidFill>
                  <a:srgbClr val="00B0F0"/>
                </a:solidFill>
                <a:latin typeface="American Text AT" pitchFamily="2" charset="0"/>
              </a:rPr>
              <a:t>H</a:t>
            </a:r>
            <a:r>
              <a:rPr lang="cs-CZ" sz="9600" dirty="0" err="1" smtClean="0">
                <a:solidFill>
                  <a:srgbClr val="00B0F0"/>
                </a:solidFill>
                <a:latin typeface="American Text AT" pitchFamily="2" charset="0"/>
              </a:rPr>
              <a:t>olidays</a:t>
            </a:r>
            <a:endParaRPr lang="cs-CZ" sz="9600" dirty="0">
              <a:solidFill>
                <a:srgbClr val="00B0F0"/>
              </a:solidFill>
              <a:latin typeface="American Text AT" pitchFamily="2" charset="0"/>
            </a:endParaRPr>
          </a:p>
        </p:txBody>
      </p:sp>
    </p:spTree>
  </p:cSld>
  <p:clrMapOvr>
    <a:masterClrMapping/>
  </p:clrMapOvr>
  <p:transition spd="med">
    <p:comb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" name="Picture 30" descr="http://generic.pixmac.com/4/happy-easter-background-abstract-illustration-874780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2887"/>
            <a:ext cx="9144000" cy="6920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7200" dirty="0" smtClean="0">
                <a:latin typeface="American Text AT" pitchFamily="2" charset="0"/>
              </a:rPr>
              <a:t>Easters</a:t>
            </a:r>
            <a:endParaRPr lang="cs-CZ" sz="7200" dirty="0">
              <a:latin typeface="American Text AT" pitchFamily="2" charset="0"/>
            </a:endParaRPr>
          </a:p>
        </p:txBody>
      </p:sp>
      <p:pic>
        <p:nvPicPr>
          <p:cNvPr id="1026" name="Picture 2" descr="http://t3.gstatic.com/images?q=tbn:ANd9GcRNA-ZlcPKYE3kAfn1uJ9iSQocyce0nQBG18Xi_UgQbChyHS4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89912">
            <a:off x="763462" y="788784"/>
            <a:ext cx="2619375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t0.gstatic.com/images?q=tbn:ANd9GcSdq9OC3mPZfgMp8p555G_O-7klwJvEI97hF_0k573ffSAeb7U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839507">
            <a:off x="6080945" y="914505"/>
            <a:ext cx="2466975" cy="1847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t0.gstatic.com/images?q=tbn:ANd9GcS_TcZ_F_vkW7hs0R-e136WSYSOfA8Ef0JYhv99UbeOn4UlUTF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2500306"/>
            <a:ext cx="2628900" cy="174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t0.gstatic.com/images?q=tbn:ANd9GcTdFVBIjXrqXzzavgbgJo1eNr5wbYw6VaTLT6HN4eLS92uXJKmYW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84230">
            <a:off x="790282" y="4362191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http://t0.gstatic.com/images?q=tbn:ANd9GcTHm1XTurmWHyiL-ibIEyF9Nk_7hJ7q-0SHWL8kcy-RWOSf9Gm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992820">
            <a:off x="6357950" y="4714884"/>
            <a:ext cx="2286000" cy="1714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AutoShape 2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6" name="AutoShape 4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8" name="AutoShape 6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0" name="AutoShape 8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2" name="AutoShape 10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4" name="AutoShape 12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6" name="AutoShape 14" descr="data:image/jpeg;base64,/9j/4AAQSkZJRgABAQAAAQABAAD/2wCEAAkGBhQQEBUQERMQEBAQEBAQDxASEA8UFxAQFRAVFRUQFRUYGyceGRkjGRUWHy8gJScpLCwsFx8xNTAqNSYrLSkBCQoKDgwOGg8PGiwlHiQqKS0sLCwpKSkpLCwsKSksKS4sLCkpKSwvKiwpLCksLCosLCwpLCwqLCwsLCosKSwpKf/AABEIANUA7AMBIgACEQEDEQH/xAAcAAEAAgIDAQAAAAAAAAAAAAAAAwQFBwECBgj/xABHEAABAwIDBAcDCQUECwAAAAABAAIDBBESITEFQVFhBgcTFIGRoSIycSNCUmJykqKxwTNTgtHwFiWywggVFyRDRFRzg7Th/8QAGgEBAAMBAQEAAAAAAAAAAAAAAAQFBgIDAf/EAC8RAQACAQMDAQUHBQAAAAAAAAABAgMEESEFEjFBE1FxgaEUIiMywdHwQlJhkbH/2gAMAwEAAhEDEQA/AN4oiICIiAiIgIiICIiAiIgIiICIiAiIgIiICIiAiIgIiICIiAiIgIiICIiAiIgIiICIiAiIgIiICIiAiIgIiICIiAiIgIiICIiAiIgIiICIiAiIgIiICIiAiIgIiICIur3gAkkAAXJJsAOJKDsipCtc/wDZMu394+7W/wAI953kAeKq1tW2IXqKtkXIGGMfju71R8mYjyy64uvL/wBqKC9u/C/HvJt/JZOjrGyi9PVMm5ExSAD+CzvVfImJ8OYvWfEssiqd8cz9q3CP3jbub472+ItzVprri4sQc7hfXblERAREQEREBERAREQEREBERAWC2x03o6R/ZTTxiY2AgZiklJJsAImAu9FnFqyvkfs6eoodkbOLqx8QqJa+WeEjDI43mkc918nF9mktuWkgEDMPe7J6V09U3FG8t+XNNglY+J/bhnadl2cgDsWD2rW0zWXWm+jG1qqCOKtlpqdsU4MWzQ6okIMswkllq55M/ak7O+LCXuxNa1ou69x3WjUR0FRK99IanvjqSmJa6BkJDhGTM1znFpDsbg0m+FuI2CDbCLT7+n81Ps7DHNTvfPUinpKx873BrXG8tRLM+7TJi7VwAaGsAbdouxjp6LrEmgo4j7D48U0zZwypmJ2fCW4W43u+UqZAcRLi0RtJLw21kG2UWF6JbVlqqUTTtYyR7nkMZctbGXEsbiv7ZDSA5wyLg62Syjn2F3aDM3yAHFAqKtsbcTjlcAAZkk6NA3k8FidqbRjgj7zWPa1jT8nDqA7UC3/EkyvwG7S54rdrsgidWTjDGwfJNtnY5Cw+m+9uQI0zWm9v9In18plnbYC4iYDlEwnQc8hc7yPgB5ZMkUhD1WqjBX/LMdIusypqiWQE0sOnsn5Rw4l4934N8yvK9gXEucS5x1c4kk8yTmVNBTq9FTqozapldRrL3ne0qDaRd2UpaQ5t2uGjgSCPgRmFlGU6792UGdXO6B9pmJZPYHWJU0pDZyaqEWBxH5Ro4h5974O14hbI2VtKOeMT0jg9hPtxaWdqRY+4/lofG60/LSLnY215aCYTRHI2EsZ92VnA8+B3HlcGx0uv34sutD1aYntyTvH/ABvSGYPFxp6gjUEbiOCkWJ2btRk8TauE3jkHyjd4tkbj6TdDxA35LKg3VxE7tVExMbw5REX19EREBERAREQEREBERAXi+mXSiSnqGUdLFSipqonSOnrHiKARtOCxNryuH0BmARfVe0WuekMtY+qnZPs6or6UFraSKOogjp3swAufM0m7nlxIs67QALDUkMx0MkrnmQ1kmzZKZga2DuYdlI0Au1NgwaDfvsFkX7NpmzNrXPjDGMMEQvGImyTTDHINxke7s2Z55WHvG/mP7H1c8LI5IqGmprTOGzobiKF5wlhkDQG1Dv2mRwsBcCQ+wVGk6A1op6akcyj7tH2D3sbNK009RHP20kwIYWyGRwAOTcLS5rbXLiHppa2iZtRsTpmSVkkPdoqUGNwpmNDp5HFvzC8YL31wNsLAq/tzZ8FbE2B0jexMjXPjY9lpmRkEwkj5hcWYgPhvXj6voXXSxVd2UgnqKvE+UOAfV0gkaBADgcIGmJtiCJMRcb6m8lZ1aCR8EpgozI2dr5o3PmcyJgxvuxwA7R5lcC42YHNa1uQCDYkcVgGizWgABrRYAAZAKrUkPeIgLi2OT7F7Bh+0b+DXKy1psMRubAaWueNlgdubV7tRzVVw177iHx9iLwt7VuZSXNrRWJtPo8B1h9LjUVRp2Zw0zi33snzaPd4e74OWCpqkHUEeqr08UXEE7ySbk8bq+yhFrt8tQVT6jJMyyGqzXvabLUdG12dh8QuTS4TxB0Khp3lpyy4tKvmoDmkZg7hzVJlvup8lot8UbI1IGLlqkCrbWlXTaUL4lRqqdZUqrO1emHJMS7x3mJW+r7b5parsHn5CpcG8mTaNdyv7p8OC2tTeyTHuGbPsHd4HL4WWh62Lw4EbjxW4uje1+9UcNQffAwy/aBwP8L+14BbDQZu+vbLddH1XtKTjn08M8iIrFeiIiAiIgIiICIiAiIgIuskgaCSQABck7gqdVWBrHSyvEELAXOe9waQ36TnH3B6/BBafOBkTnuGpPgM1x2xOjXfhH5m61ft3rughJjoITUm5vM8mOO/EZFz/AI5A8V42u60dpzaTsgHCCFjfC78R9VPxdPz5Odtvij31GOnmX0EHO+iPvf8AxDKRq0+Baf1XzQ/pbtE/89WX5SuHoMlltm9NdpRZuq5X/UkbE8eJLb+q9bdLy1jzH1/ZxXV0lvqsnwxuOjiMLb3FnOOFtvEha764KohtNSN0OOVwG4MDWMH4neSqdCus2qrq1lFPHA5pLn9tGHsIETcdiwlwPtAC9woOtCutX4dS2CJoHMlzifxBVmqxWw/dt5eesyxOCZj14eTip3DMtNvArIUU2H7O8fqFFR11zYi19DdWZoLe0NN44c1ns0esMnlj1qyRhDxffuK6iMjUeIzVejqMOR90+iysblV5KxZBvWLq7CpAuakaHfey6AqvyV2lAyV7Z2dyVBKpbqGUr5SOXNY5Y2qC9l1TVlxU0x0u2YfxNwO/wt8146qKzHVnU4do4d0sMrbcSLOHo0rSdOna0NJ0m/bmr/pt2B92i+ts/iMj6qRRQbxwc71N/wBVKtC2wiIgIiICIiAiIgIigrZC1hIycbNaeDnODQfMhBTrq9kbH1Mzgynpw5xJvb2PekPGxFgOOfBfPvTHpvNtaW7sUdI13yFPfdukkt7zz5DQbyfade+3MEdPs6M2a/5aYA6sjIbEwjgXXPxYFq+jYr7pmmjb2tvPor9ZmmsdsLVPSq0IEiCmutHWsM9e8zLpTQDGPG3xspq92EWHvH0HFRkroW3NtSVxbHEzu6pkmOHpOqCk/vQO3NhmA+JDf0XPWQ4u2rL/AOFo+HZtV3q5tFXxD6TZWk8SYyfzCh6zIMO1T9eOB/oWk/hKx3WY/F+Ufqsr720vzYSSlwi4vbQ3/NZShmxNz1GR5qo4XaRyKio6jCQdxyP81ls0bSpckdssi6Et0zb+XxUkUltCQpYpLi4zCl7Bp3eWSrcmP3IOTF6w6YydTfgpA5dJYMIuCctxXVr1AvSd+UHJSYnlNiUMjlzjUEj1zSnLmteVSpcrvQE/3rT/ABn/APWlWNqXrL9WsOPacZ/dxzP/AAYP86v9FX70L3p1fxafGG5o9Xfa/wAjVIo4d54uPpl+ikWgbgREQEREBERAREQFWrfmcDK2/gCR6gKyq20f2Zd9Atk8GuDj6AjxQaB67nn/AFxnoKWAN+GKQ/mSvLUjl7//AEgNkltRTVgBLZI3U73XyDmHGweIc/7q1zSSLVdPtE4aqnWV5ZmNykxKlHIpBIrWLKaacrN75DMnRXqemwZnN3HhyCxkE4a4E6A5+SuVVeGjIguOnLmvO8zPDulNuV/ZW1RDW0790c8ZfyDjhPo4r2XWvs//AHiCoAydFJEXc2uBaPJ7vJauhiMh323u4nkty7af3/YjJxnJDG2UgZnHEC2VvliWd6xj/LaPh/PqscMd+K9PnDW002FvM5BRUzC7IC9tSqTHukd/VmhZqnaGiw3f1dZLJTdUXp3OGQPG7ycFYYX/AF1H39oy1+C7t2j9U+arsmOEO9Ij1Sl5+di8V3D1WfUFxucuAXIeoV6coV68rBeoJZFwXqvLImPHy+UpygqJF7Tqeo7zTzkZMjZE083HE4eTW+a8FPItx9Xex+77PZcWkqXds/jZ4AaOVmAeqvtHj2ndo+lYd8u/ueqhHsjnn55qRAitGpEREBERAREQEREBcELlEHl+lHRlu0KKWgebPaA6nkI91zbmKTw908c+K+aZKeSCR0MzHRyxOLJGO1a4bufG41BC+t6mAmzm2D23wk6G+rTyP6A7l4HrG6uWbVZ3iC0VdEMBDshKBn2UltDnk7mN2lhodV7G3bbxP0eObH3w0hHMpRMsfUwyQSOhmY6KWN2GSNwsWn+W++hXLZ1pa5ImN1RfDtLIdqpaWLGc9Brz5LGdsneCNCRfWx1X2bcOYxM1UbRawYW2JGVhoF7zqX6Tkyy0Mpu2YGWEnQPAtJH4tsQPquWrqanL8ybN9SrTdsd1c10JwyxuD2EfNcDcE8fhvUPU0jLSaJWKJpbue16UbDGzqh8ViI3HtITqXRk5D+E3b4DisG6rc82F7bmjf8Vs7FF0j2Y2WPCyri1BP7GcAY4j9Rw0PwO6y173TsHOY9pY9hLZA7UOGoKxubFNZmJQ9Xp5pbjxLinoz8425D+atPhY1t8xwz3qk/aIGTczx3KHtiTcm5VfekKu9YhdZIu/aKm2Rdu0UScSHONZdIq00q6ulUUcbpXtjjaXve4NY1urnHcF6Y8PL0x4t5ZXonsE11WyGx7IHtJzwiBF234u93xPBb5jbnlkG+yBz/rLzXnuhnRYbPpwzJ1RLZ07xn7X0QfotvYcb33r0jGWFldYqdlWw0Wn9jj58z5dkRF6poiIgIiICIiAiIgIiICgnp7nE04XjIOte4+i4bx/Qsp0QeW6VdEKXaTBHWR4JRcRVDCA5v2JLfgd5HVai6S9SFbTEupS2ti1AbZkoFzkWE2dlwOfAL6Fc2+RzB1B3qDumH3HFv1T7TfI6eBCk4dTkxflnj3ObUi3l8hVtNLA7BNFLA/6Msb4z5OAVft19gTwYxhlijmbvGRv/C8W9VhZ+g+z5CS/Z0Fybk9hDc+LSp9ep/3VeM4IfLbasgZOIB1sVzSU8k78ELJJnnPBGxz3HnZoJ3r6hh6BbObm3Z0FxnnDGf8AEVm6WkEYwwwxwt4ANb+Fgt6pbqUf01fYww1N1UdANpUkoqZHMo4i0iSB7Q99Q2xsHgH2LE3BvccF7Tpb0Ki2mzG13ZVTBYO1Dx9F4HvN4OGnmF63u9/fJdy0b5b/ABuuZYA7kR7rhkR8P5aKrzZJzW7rO7Y62r2z4fOO1tjTUcnZVEbo3fNJ9144sdo4fBVmyL6NrKNsrDHPGyeM6gtafEtP5jyXj6/qqoZTeJ8tMb3wh9x92UE25AhQ7YfcqMvTZ80lqYSrkzLZf+xdn/VyW/7TL/mr+z+qmijPyj5akj5rn2H3YwD5kry+zyjR0zLM87NX7K2VNVydnTxukdlcj3Wc3u0aP6C2/wBDug8ezxjdaareLF9smN+gwbhxOp8gvQ0VE2JgjhjZDGNA1rR5NH6q0yO36k6le9MUVWum0VMPM8y4jZbM6nU/oOSkRF7J4iIgIiICIiAiIgIiICIiAiIgIiICIiAiIgIiIC4Lb65rlEEfd2/Rb90LuBZcogIiICIiAiIgIiICIiAiIgIiICIiAiIgIiICIiAiIgIiICIiAiIgIiICIiAiIgIiICIiAixk3SKFjzG57GyAYiwusbWvfyzVk7Qbxb94ILSKt34csrX9ob9ENaBrYfEhBZRY2p2/FE5jJHxsdLi7JpeAZMJaDh42Lmj4uA3quOl9NhD+2iwkSOBxj3Y3hkh+DXODSdxKDNIsJF0xpXtxNnhcMYjuJB7+fs/hd908F2h6W0z39myaJz8bo8IkBPaNNnM+IJA+OSDMoq/euXque9cvVBOig71y9U71y9UE6KDvXL1TvXL1QTooO9cvVO9cvVBOig71y9U71y9UE6KDvXL1TvXL1QTooO9cvVO9cvVBOig71y9U71y9UE6KDvXL1TvXL1QTooO9cvVO9cvVBOig71y9U71y9UHnq3otHLLJM5zu0ka1rPakLYrNsXCPFgLiLjFa9iReyxw6vIy1zXvbKH1T6t2OCL9o9zC5uXzbMwi9yAbXIREFSDqsjY147YudJDTROe+GN9zTwiJsjmvJa42BcLjIka2ssttnoj3mTtTK1juxkgB7vDJhY+ORotjva3akm1sWFoOQIJEHSboSxwpBjDO4NwMDIwGlvaQvu1pJwvBgYA651dvNxE7oEy7XCWQSCmkpZH7pBJcueW3yJc5zjnmSuUQQy9XbHGa0zwyoM+NmBucU7pTJGTe5NpXNa7LC22uqkh6BNbJ2nauIMkUj2CNjWubFNHNGLNsA/tI2lz7Xdod1iIPUIiICIiAiIgIiICIiAiIgIiICIiAiIgIiICIiD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8" name="AutoShape 16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0" name="AutoShape 18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2" name="AutoShape 20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4" name="AutoShape 22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6" name="AutoShape 24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8" name="AutoShape 26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00" name="AutoShape 28" descr="data:image/jpeg;base64,/9j/4AAQSkZJRgABAQAAAQABAAD/2wCEAAkGBhQSEBISEBMSERMQFBUUEBAUFhUWFhUSFRAVFRYVEhIXGyYfFxkjGRUUIS8gJScpLCwsFR4xNTAqNSYrLSkBCQoKDgwOGg8PGi0kHiQsLCwtLCwqLCwsKTUpLSwpLTApLCkpKSw0LCwpLSksLCwpLCwsLC8sKSksLSwpLCwpKf/AABEIANEA8QMBIgACEQEDEQH/xAAcAAEAAQUBAQAAAAAAAAAAAAAAAwIEBQYHAQj/xABDEAABAwICBgcDCgUCBwAAAAABAAIDBBESIQUTMUFRcQYHImGBkaEUMlIjM0JicoKSscHRCFOy4fCDohUWJDVDY3P/xAAbAQEAAgMBAQAAAAAAAAAAAAAABQYCAwQBB//EACoRAQACAQMEAQIGAwAAAAAAAAABAgMEESEFEjFBEyJxMlGhsdHwM0Jh/9oADAMBAAIRAxEAPwDuKIiAiIgIiICIiAiIgIiICIiAiIgIiICIiAiIgIiICIiAiIgIiICIiAiIgIiICIiAiIgIiICIiAiIgIiICIiAiIgIiICIiAiIgIiICIiAiIgIiICIiAiIgIiICIiAiIgIiICIiAigqK1rLBx7R91gBc48mjO3fsUOtmd7rGxDcZDid+Bht/uQXqLHPxD36hreTWAf7iSq4w8+5Mx/NgOX3XBHm8L5Fae1Pb85HcfFGcXmywd5XU8MwcLtIcOI48EepEREBERAREQEREBERAREQEREBERAUc07WAue4NaNrnEADmSpCuYdNKOhgrTPpR9TXPmuaLR4je+JthYNZG3sueSHe8c73tldBv8AozpBTVOL2aogqMFseplZJhve2LATa9j5FZBcP6PdJmyzyGWiqqdjv+4PZEI44YYLPho2BubgS+7stZIXBobhdZu+aO6xdZU1EclM+CGmhEkkj3sMjZHPtHC+Flw17m4nBuK4w5gXQboi590e6xpJHSy1UM0ULotfEC2MCOPMRx2vjfLI1rnm9gAMuyMRj0N1lSYZ5KuCdoIjkgjwxjtTkNgpYgDifK7NxxWte9g2xIdFRa30W6ZtrHOYGBjo2DWkPD2a/LWxRPAGt1eJgc8C13AZrYHP8EFd1Zy1LnuLIiBbKSU5hp+Fo2Of6DffYaamW7tW0m5F3v8AgZe2X1jnbkTuz0Pp103ZFeipCWFowyys+hxjYduLid1+N7Y2tFY3lqy5a4q91mS6R9PqehLo4B7RUfT7WQP/ALZc8x8I2bOyueaV6ZVlSflJ3sbujiJjbyOHN3iSsQynF8jccTt8VeRU6jc2qVnVdRvefO0LI0mI3d2idpOZ8ypoICw3jLmHiwlp825rIsp1KKZRttXtKJnVTE+V/ofp9WU9g5/tEY+hKbut3S+8Dzuuh6A6TQVvahdqZwLvjdbFYW95t7SNz2jZfaCuWOpVbYHxvbJG4sew3Y9uRB7l1afX87WSWk6tek7WneHeqeov2XDC8bRtBHFp3j8lcLUeh/SoV0eCSzKmEAm2x27WMHA7C3v5LaaebEM8nNycOB7u47RzU1W0WjeFrx5K5Kxas8JURFk2CIiAiIgIiICIiAiIgIiIC1vpdpKlpHQ1dSySWWMujpIow6SR0kje0IYgbF5a0jFuBIvmtkXO+sLpRTsq4aSofFS4Ge0CtlZI5wuXRllJqyLSWvdxNgCOy7cFfR/SBfI+jdomqp4at8s88skjTZ8rnPL32diaS8ZAG4NrbFk9MdX0Mj2mJjY2yujbWZuu6mjY75KJuxmM4WuIsS0uzuVrmgdKObC//hjtJVbJXRNfpGr1swFyc6amfhLtubrNa3E0uJDTa3odN1sEVVrW6Tm1tRLCZhHrXU4jjLW6luEBxkcCcbGGNpI25XDYtI9XtHExrYmRUtKZC+u7ThjiwfNB5PYa57YsViLhgG9ZD/kCiippooKSntIHERyAuYX5ObixXIbiYy9vhHBaTPo2Sokp6arhrJ/YqGJzI8UzGVU+L5yZ1w2PCY72ecbtYMgQWr2NtfUUb6rX6QjlEbJJ4WRyR2ljDpBBSwyi5OMsDnNaWlkZb2yXEhvfQ/ouKKDBiMsz7uqKhwAxyOcXENaMmsDnOs0ZC/eVmamUMaXOztuG87AB3k2HirDoyJBSxNmdJJIGgOllAa95tm97G+5c3s3aBa+d1cTDHKxu0RjWO4Ys2sH9R+6EGv8AS7pC2gpbgj2iocQ0gX7RAxO5NbYD7q5PCYyc9pzJcDcneSePesz01qzV10jsXycXyUQGyzT2ncy6/gAsbHo3gb9xUdqcs+lZ6hqJvfjxC5j0e07MuRUhoi3PaFDT3YeB3jcstT1Ad3HgVB5b7oDJeLLVkalEaqDLEjgVK0KKved0be0xKHVK3np1kMKikasaZZiWNbzEsNBUPp5mTRGz4zcd43tPcRcHmuzaM0qyeGKqj917RrBwF8w629jr+GJcgq48ls3VdpbDNLSPN2ygyRg7A8ZPHi2x+6Vaenanf6ZW3o2rmLfHbxLqCKGlOWE7WHD4bQfKymU2tgiIgIiICIiAiIgIiICIiAo5IGu95rXW2XAP5qRQyVGeFoxO3jcO9x3fn3IJQAqXytG0gcyFh9N6fp6RmOtqGRA+6y9i625jB23n/LLRq7r0p2XFLSzS22OeWxNd3/Sd5tut2PT5Mv4K7sLXrXzLp+vb3nkCfyC8Mjd5tzuPzXGZOviqv2aOADgZHk+YaFNRdelS42fRxEby2V7bebDmuien6iP9f1j+WEZ8c+3Yg4H3SLbyFgtO6U1FHV1Dci0Pwfab8mwfiF/FaxS9dNGSGzxTQE5B9mvbfhdhxD8KuusR+HRkMZ2SSRh3fha6Q3P2mhcmXHfHH1Rs8y5IjHNocmgcd7ie8lZWknLd9xwP6KinqWbBbyyVzJTW7TfEfsoDPv5U7NE+YlkGsDwD5HgqcBGTh47lbUc+E9x2/usuwgjiCorJHc4LxF/ugjUoUhphbIWKhY5R2Skwj8lJqlBVD16CqXlaaxy1RHKyqArKir9RUwzA21UjXOP1MVnjxaXDxV9OVh60ZFTOjmYmErpLTW0S+gGnt3Gx7b/hP7O9FOsL0cq9bR0kh2ujZfnqy0+qzIVuid43fRaz3REvURF6yEREBERAREQEREBEXjnWFzsGZQQVEpuGMycRcu+FvHnw/sucdYnWcKMuo6CzqgfOzHtNhvz9+XfnkL532LPdOelPsGjpKgfPzkMgB/mPBwXHBjASfsnivnqlaSbuJcSSXOJuSSbkknaSc1KdP0kZZ77+IcupzfHXhcyNfNI6WZ7pZHm75Hm7j48O7YFcspApIGq5AVqpjiI2hXcue1pWbqVZI0oa22wAKAhezzOcLG1u7fzXl8e7ymbZjmwayoi4OkjaB3awLr/XLJaClYN8jifBlv1XNNGQWkbIdjXNI8HAkrpPXM28FM7hI5vnHf8ARVnrUbdsR/fCSx3m2nu5xBAS3FbL1txWW0bPcYTtGzkragPYbyVEbsDzb6J9FTs0bITJHbyyMsWE3Gw+hU1PMW7NnAquJ4IBGYK99kG429QozLSfMOHJjnfeq4FabbPVUsKjFO4cCjXLgyVn24ckW9p7ql5VGJUvetEV5aYryhnKxNWdqyM71iqpyltLXlIaeHYOrx99F0xO5zx4CqeB6LagtW6vYy3RdMDvLneDql7h6FbUFasf4Y+z6Fg/xV+0fsIiLNuEREBERAREQEREBWukvmnj4hh/EcP6q6VtpIfJPPwjEObe1+iDkH8QlYcdDCD2bTSFu4uBY1p8AX+a5pSLpn8QtEf+hnHugyxOPe4Me30a9cupHqz9NmPhhF62OWZiKmurOKRTaxTMSg7V5TXVUMJee7ef2Vs6RZcEAZbAsL32e0puoneGMNtwy57l0Xp/H7ToWnmbmQYJPxsMZ9X+i5RW1eI2GwbO8rrfQRntehX0zj22CSIcW3u+M+Fx5KB6tj3xRb/v7pPS/VF6fnDn0AsAOAVvJJ23eXkFRUVeHs7Hbx8PG/eqqCC+Z2bu8qm5a7orLG/C6pqot2HLgVfR6RPAeapYBwHkpA1m8NUfkpLjtjmPaVukD8I81Tjzud6jkdGBla+6yoa9cGSkuLLWfa5xKh71HjUb5FqjHy1RTlHO9Yurk29yvJ5E0Fo41NZBCBcPkbj4atpxPv8AdBUtpsfKS02ObWiIdv6P0WqpKWLeyNgPhHn6lZZRNHa+yLeef5AKVWCI2XysbRECIi9eiIiAiIgIiICIiAvCF6iDT+m3Rf2/Rs1KPnoTigJ/mRgmPP6zDhJ+sV820zyDYgggkFpyII2gjcQvripjIIkaCSBZ7RtczbkOIOY5kb1x/rd6uSS7SVE0vD7OqomZ/wCswDbuxAc+KlOn6n457LeJaM+PvhzmKZTCZYmGoU7Z1ZIuhb4eWQ1qqdWOIw3y4bz3Kw1yrhq8LgbXtuSbMYxsrTU1u07buHD+63Hqv6UtirvZyexVDCDuErc2eYxDnZc4qdIudlsHAfrxUlHA4Oa+5YWkOZbaHNN2nusRfwXJnpGWk1t7dWKJpaJh0DrA6NGGve8C0NR8qw/WJ+Ub+LP74WHNQ1gHoAulsqWab0XeMtFRFkeEdQ1uYP1XA+Tu5clbRPxubICxzHFrw73g4GxCpWbFNbTEtGsw9lu6viVyatzstn1QriKmcdwHNewRhuweO/xKSaQAybmfRR98aKvj9yrGRsciqw9WYlubnMlViRcVsbitTldaxRySKEyKGWVeVxcvK4+Xk8i3/qj0JnLWPGVjFCfG8jvMNHg5aNoXRElXUMgi2vPaduYwe888h5kgb13rR2jmQxRwRCzIWgDw2XO8k5n+6l9Ni25WLpmm3t8k+IXkTcs9pzP+crDwVaIu9YRERAREQEREBERAREQEREBWj4SwlzBdpzfH3na5nfxG/bt23aWQck6c9TbKkuqdGFkUjrmSnPZje6+eD+U/bcWtf4cyuN6RoJqaQxVMUkDxcYXtLb2NrtOxw7xcFfW8tKCcTSWu+Ib/ALQ2O/y1lY6U0ZHUMMdZTsnYfq4xzwntNPK/NSGDX3xxtbmGq+KtnyeJ0167lpPqJoJiTSTS0xH0A7WtHNr+2PxLV63+HqsafkammkG/WCSM+Aa1/wCak6dQxW97fdzzp3OqWsDDci/5jkvavShdkOyPUreR1AaRP/kox36yX9IlmNG/w7PyNVWNA+k2FhPk95H9KW1mGOe5lGGWj9X/AE2do6q1tyYX2bURZ9tt8nN4ObtHHMb12jpd0YbWxCsoheUsDjGQWa1trgOa4AskAO8DgdxF30Z6t9H0RD4IdfM21ppDrHA8QT2GHM7ACtp1Dr4wQ13wjNpHBx2nmNneobV5aZrb1htnDFq9tnzjPO+5a8FhabOYQWkEbnA5g81S167j0k6GU1d860w1AFmytycee6RvPMd11zjS/VZWwkmNralm50Zs631o3W8gSoq+JB59DkrO8cw1tsir1q9k0NUMNnU9Q098T/2UtLoCqkNmU07j/wDNwH4iAFzziR/wWmfEoDKpNH0EtTK2GBhke7cNgG9zj9Fo4lbboTqlqJCDVObTs3tBD5OWXZbzueS6ToLQEFIzV0rA2/vyHMuPFz9rj3bB3Lbj0/5u/T9Ntad78Qs+iPRNlBFhbZ88ljLLbaeA4MFzYb8+K2NjLfvxPFeMjtz3niq12xERG0LDSkUjtr4ERF6yEREBERAREQEREBERAREQEREBERBHLA13vAO5gFUext3Yhyc4egKnRBB7IPif+N37r0Ubd4v9q7v6rqZEHgC9REFEkYcLEAjgVGKcj3XEdx7Q9c/VToghAf8AUPmP3Xtn8WjwJ/VSogi1HxEu57PIKQBeogIiICIiAiIgIiICIiAiIgIiICIiAiIgIiICIiAiIgIiICIiAiIgIiICIiAiIgIiICIiAiIgIiICIiAiIgIiICIiAiIgIiICIiAiIgIiICIiAiIgIiICIiAiIgIiICIiAiIgIiICIiAiIgIiICIiAiIgIiICIiAiIgIiICIiAiIgIiICIiD/2Q=="/>
          <p:cNvSpPr>
            <a:spLocks noChangeAspect="1" noChangeArrowheads="1"/>
          </p:cNvSpPr>
          <p:nvPr/>
        </p:nvSpPr>
        <p:spPr bwMode="auto">
          <a:xfrm>
            <a:off x="0" y="-9525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ransition spd="med">
    <p:comb dir="vert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t1.gstatic.com/images?q=tbn:ANd9GcRDBZAvw6L4pQ4GgHdSC35_Dd3RxzCtqo6sPv8T_rQnKfnwDCYM_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2" y="0"/>
            <a:ext cx="915577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70C0"/>
                </a:solidFill>
                <a:latin typeface="American Text AT" pitchFamily="2" charset="0"/>
              </a:rPr>
              <a:t>Christmas</a:t>
            </a:r>
            <a:endParaRPr lang="cs-CZ" sz="6000" dirty="0">
              <a:solidFill>
                <a:srgbClr val="0070C0"/>
              </a:solidFill>
              <a:latin typeface="American Text AT" pitchFamily="2" charset="0"/>
            </a:endParaRPr>
          </a:p>
        </p:txBody>
      </p:sp>
      <p:pic>
        <p:nvPicPr>
          <p:cNvPr id="15366" name="Picture 6" descr="http://upload.wikimedia.org/wikipedia/commons/thumb/f/ff/Juletr%C3%A6et.jpg/220px-Juletr%C3%A6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143116"/>
            <a:ext cx="2095500" cy="2886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8" name="Picture 8" descr="http://upload.wikimedia.org/wikipedia/commons/thumb/8/83/V%C3%A1noce%2C_cukrov%C3%AD_na_tal%C3%AD%C5%99i%2C_zvrchu.jpg/220px-V%C3%A1noce%2C_cukrov%C3%AD_na_tal%C3%AD%C5%99i%2C_zvrch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16702">
            <a:off x="655225" y="767737"/>
            <a:ext cx="2422973" cy="1817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2" name="Picture 12" descr="náhled obrázku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503421">
            <a:off x="611648" y="3975998"/>
            <a:ext cx="1933580" cy="1631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74" name="AutoShape 14" descr="data:image/jpeg;base64,/9j/4AAQSkZJRgABAQAAAQABAAD/2wCEAAkGBhQSERUUEhQVFBUUFxQUFRQVFBQUFBUUFBQVFBQUFBQXHCYeFxkjGRQUHy8gIycpLCwsFR4xNTAqNSYrLCkBCQoKDgwOGg8PGiwkHyQtLCwsLCwsLCwpLCwsLCwsLCkpLCwsLCksLCksLCwpLCwsKSwsLCwsLCksLCwpLCwpLP/AABEIAMIBAwMBIgACEQEDEQH/xAAcAAABBQEBAQAAAAAAAAAAAAAAAQIDBAUGBwj/xAA8EAABAwIEBAMGAwYHAQEAAAABAAIRAyEEEjFBBQZRYSJxgQcTMpGhsRTB0SNCUoLh8BUWM2JysvGSQ//EABoBAAMBAQEBAAAAAAAAAAAAAAABAgMEBQb/xAArEQACAgEEAQMCBgMAAAAAAAAAAQIRAwQSITFBEyJRYfAFUoGRobEUI+H/2gAMAwEAAhEDEQA/APFXqIp7ioykIEqROCYCISpEAIhCEDBEJYRCAGoToRCAGpUsIQAIQhACIQhABKXOkQgCRtZPGLKgQlQUWDiyU+liCFVCcEUKi87EKF1RQgoJSoVD3OTZU1PAVHNLw0lo1KjY1A6HtpqVuGlLRC0sNBsgRmPwpCYJW1WpCFlVxBQABxQo86RFBRVSFKkTGIiUQiEwCUoSQlCQC5UraadTVqi1AEPulE9sLQLVo8G5OrYp3haWs3cR9gpckuWOKcnwYOFwjqjg1jS4nYf3ZdVwn2dvqf6j8ulmjN6Sd16HwTkhlBgaG9yTq49T1XU4HhIbsFzSyyk/adcYY4L3cs8qd7IyR4aj/VoT2+xd5Fq0HuyfsV7JTwwjRWGUh0QnP5JcoflPDHexjEbVWf8Ay5Qu9juJAJFSnPSHCfIwvevdhMdTCe6a8iuH5f7PnjE+y7HMEhjH/wDF4n5GFzvEODVqBitSfT7uaQPQ6FfUxpjoquL4Wyo0hzQQbEEAj1BQssl9R7IP6HytCF7HzR7IKb5fhj7p2uXWmfTVvpbsvK+LcErYZ+SswsOx1a7u1wsVvHIpGUsbjz4KCUBEJQtDMka1BalaUjnJCEWlwjhXvHS6zBr3UXCuHGoZNmjUrR4lxYQGUwGgCJG6zlJv2x7NIRS90ui1iuMtptLKYtEEbeq5/KkBSlycIqIpzcmI111bo1FQzKxRqKzM1mukLPxbJVqlVhMxTp0SEZBlCmcUIGVkQgITGBSFLKRMBQhIgoGOa5XMOCSAASTYACST0ARwng1XEVGspMLnOmNhbWXGwXuHI3s/ZgxmqZX1jq6LNH8LOnnus5SoajfZzPKns6d4aldvfKdQvSsJwoNaA0QOgWvSoCIhPFKFnsvllPJxSKtLCBTtpqVgT8qdEWRQnDRKQmvakwFhBIQ1IWpDEdCheVMWpj2hJopMp4gLC43wGniKTmPaHA7Hr/E0/uu7hbmJcqwaVy5LUrR1Y5ccnzpzNy4/B1ix0lpksdHxDv3G/p1WOvo/mjllmMw7qTxBN2ugSxw0cPseoJXi2L9nuLpuc0taS2dHaxpE9V2Y8qa93ZnLA2/YrOblWcDgXVXQNBqegVqryxiWxNJ17aTfv0VjGOOHp+6aCHn4jH0Vyl4j2RHE1zJUiDiOPDWilTsBqRuVnApgapQ1VGKijOctzGkppcnlqY5qogSU9r1GUBAF1mIQ+sq6TOkA8pUwOSpARBKmhBKoQQghPYE4sQMhWrwDl+pinkMaSG3dGvkFVwHDn1qjadMS5xgD819AcjcmNwlFsgFxEu891En4RcaXLE5O5X9ywFwAOUNgACB6LsKVGApKNIKXIoUKQpzcmMaESnFlkzL1TZAEp1MWUZCGuhS5VyyqHlybnQSmKbAUJQVH768R+idClST6GPc2UwsQClV2BC+gEjaXZWAEEIoaZB7sLF45wwP8Q1A237LecFQxG87rKSpHThyOMrRx7cGw1DlD8pktDiC4AC5J0N5RU5ekl7qZcHbhkzMAgADwneVZxBHvMpY1wbpeDrqY1tsuw4Ji5pODHtJMZA4QB/tJ9CPVPFCz2M2dwipJHnWM5Vp1nF5oszaxlAAAtoPJY+K9m1KoC5pNMiJiIBPRu69gqcLGZoLSS4El4sJ3BjQfoqVTg1LxmQxwAk201v8AqF0em/k5PWxTVOP8HzzzDypVwpk+KnMB4+mbosB698xdJri5jmhwdpMEHyXm3OfIpoOL6IJZ+83dh1+Syjmp7ZGGo0e1bofscOVLSCa5qdSK6TziVwVd6suKrPQIahEJUxjgmlKgpEi0yp6LC9wa0SSYA7qvC9N9lnJfvv21QGNjGwOgPf8ARTJ0XFW+ejqvZzyY3DMD3Ae8OpjyXolJlkzDYINEBW4UJUKUrY1rITs6QlNKTYqJnqJztlC9+l011WVlLLzQ1Ec54CdTMqAuWZieMspODXOgu0+cDyusp5lBWy4xcuEa9ZxVapUKWlXBbMpoMlS57laHVC0jKnD1DlTqacXXAPkkAUjQozV0S5pWqkvBND5SFqe0Jcq1QhuoVHGNgLQKp4xkhTkvaXB8nE8WokGo8ODS33ZAzZXlxzQWj974VU4fxdstc17nuDMzhBYGvJ8TdfEBAul5s4m6nUMMac1PKC5rXQ0uMls6HwkSL3WDhMSxoa7XNd+WzgJ2my5FOlwfT4Mblit/p/07XBcXeys6oXmDGan8QnLlBkbW0Vl/FRBcTk21JAa47g2j8lyFTF5T4nOaYsAZDi02acvmeyYziQZBPibIs4nLY/CR0jotVmpC/wAXc7+/v9zVx/FQ9oAygNcSCBcztptCnFdrzEyHgNdm6kXPzXO4mpd7QGG5uwktbeRlO42V/h9UtEj5mD9FxZZuUuTqeFKHB5/zxyucJVJjwONuxXKgr3HmzAtxWG6nKb9HBeIV6Za4g6gwfRelpcm+NPwfMazDslu+f7AvUZKCkXWcQJUiEAPQnlqaAkSaXL3CfxOIp0tnHxHo0a/p6r6d4JwltKmGtaGgdB9F5j7IeW2NYMQ4S9+hOjWzaPOJXsFJ1lmuXZcuFRI0QgoJSZkNmdDHNTHBPdUCY9ywk0aIidTSFkKvX4qxk5iBHcKA8cY+wcPQg/Zcss2JeTRQk/BJiasAryHm7ijqmMaxpmXsZA2h2n1XqGMq2mYHXZedYPAUxjKld72Oc1xe0NMgSSC6dCb+i5J5YuW5+EdOKLSs7/AYjw3/AL9VbxHF6dNuvedvmuWx3GHuAFEEgDaw11zmwESkwnC31Cxz5JNzLpYDf4W7nuVlHPKMdsQeNPlmrV489zgGiAY1FwN7bFauHrkhQ4bgwFzc7n9FoUqEbLTFjyXcmZylHpDqTFYYxLTYpAvSiuDBitanAIhAC3RI0hR1WWUzlWxFSAm+EOPZ5l7QGDOe2QfOVzOBxLmtcwBsVMnxtEgMcSHMefhm4MarZ544hmqkjrl63aHbLnjinOLc0kU7ZXOkNBdcNGwkmw6rz32z7HTL/Sov7+2Xn4jMTBDZm8E5ZE2i87eqiw2IzMIcfCCHFuYiT8JjulY+GmYylxlua8tbYx08Vj2KiwtXMMpmLus2TOX7LLpUdcOjSo1TSqe8aA4RGV1/ikQQd91LgcUA4NdAEHTUmIAKzmi5JvYE6+QS0avimPLz7JPobimmdNgqpyFsWdJ7Lyzm3Ae7xDo0df8AVeiYLEu+E2gz3uuU56oWa7oY+a20sts19Tx/xDFuxSfxz9/ocS4JqlcFGQvXPmBEIQmIu5E6jhC5wAEkkAeZsE+m1dFydgBUxdIHQOzH+USPrCzcqQo8uj23lXh3uqNNkCGta23ZoB+y6RrVS4bRho8logKYrgqbtjC5McpoSOUtCTKlRqpYknKQtJzeigrUbLkyQTRpF0edcV4OXz4nNMnRuZUsHwdzJ/aVMo1ENE/Qr0OvQHRcnzZjm0qLo1dYEDdeVLEoe1v+DuhkcuEctzPzM/L7oOLjLWgyI/hId3Nr7KrypwupQxLn1yGG7WCczXOsSZ0MT81Z5c4K57xWcDBdaQTIgiwO8wZ7LtONcujEYB9Fn+o39pTOh94LwPMeGPJbRXHpx89sc5KJPBqAF/8A8ibea18BQ8K8/wCSOZ8zhQrSXs3My4Dz/v6r1RuGaAMostNPiptM58rohaApm1gEjqQ6JraC6WpJ8GPBO2oCnhRNpqVrV0QTrkljgUpSAJHLYkHLM4pWyscegJ+QWg5y5rnHHZKJvBJA9CbrLLKom+CG6aR5ZxfEtcQTN3PNvI/LUfVZ2DqgSXCSG+G8eLYn+IC9u6tcac2YBuJNhqS699rBUGsg6a6LjXR9fGkiziLgGL38jf8AJS0XxdsiZBE+mo8yjMDTgky2wG1zt0RhqJJIE2mQdQN5Wfg2UuC9TcGm5Hw2OpnuoKDofpIBmE6tREAidTMkZYtGXebmUxjodbeQiuBJmng8V+0dp4iBdYPN5mk8dHfmtZo8cjS2sarB5mf+yd1LkYV/sRzapL0ZP6M4+U0pSmr2z40RCEJgaUQu39lFMPxbjs1n1c4R9lxFU3XoHscpgVq3/Fn3dusZdBj7PbcMbK2FUw5srTUyWLlTHgp+ZMc5ZyoaInKN6lKieFzTRojPx5hpgLl2cJFRwzCwkAETIPmPquwfh83knUsAAdFw5NPLJNM3jkUVRV4dwZoaJA6NtoFbrUgwWAur7WqviMPJXd6SjCo9mG63ycFxjkjD1a3v6b6tCsTmlgY5hfucpvcyddzZdzw5hbTa03ygD5CEHCgCwVmi3ZRjhNSuTKlK0NIStapLSghdCXkzEDUFqQpJViFe1NKdKbU7q0BDVdC8952xecOAJta2kgggkrrePcS92zubf1XnfFrNIF4kzsfNcWedvaepocdPczlcW8uqEjc/0TA7QEX6/wB91N7s2BAncgzM3nzU1DBZpvAHWx6rJs+j4SIJix3FvNSYUXN+qdUpRYhSUWk36AD5KfA7H0KEh5mA1skwTeRAtogYnw5cuxE+ZF0PY64uLSb2jayY0TH1R4BFjDtsZ2lc3zPWGQAakyuqrNDW2Mk6+uq4jmLEB1WB+6PqtNMt0zi/EMqjgl9eDFc1GVSphK9Y+TGQhBKEAbNLCyu+9lrAyu8dWt+jo/NYGGaybwu45cZTplrmxexPn/WEpY3RMH7j0ug5WmuWfg6kgHqrwdZQNivMpCnCE0qGhoaTCiAkpxEqRrVm4WOxBTsmudGilcE1zUpJ+BpiNelJTGNuVI1TBPyDGhOyp8JCFqkKyIsSgqQJhalsroLAFEpqQlMBxcFXrVokp73rmuYeLx4GkTv5KMk9qNcWNzlRh8ycT945waSCCAAPy+a5PilZ2TLeS6XTtFgPzW1WrgOz7hu/Xclc/VeXOJ67LhVvk+hwRS4+CPDsAEmbX/8AVcwVE1GyGx+ihZT6A3XR8usy2iwt5XVpWzrnPbG/Jjv4aZ8lHicJkBhd3iMOC2wEmbrmuKMAblAvOvkrlFJGOPM5M503Pfun0mwCLX3VivQkT9kRADctzEdT0ssJPwjqckkUsZX920nsVxGLuS7c3XY8zcBxQj9n4esg36Fc1V4LW/hXpafBKCto+Z/ENUss9qfCMmUK6eCVv4FawfKeJqSWU5juAura/g860ZORC2XcuV2mDSdIQlTFaI24g9VfwnH61OMr7C8GIVA4edCoXsIWgH0Xy7xJtWiyo3RwDh2kaeYW62ovEPZtzY6m8Yd58LpLDOjtS3yNyvYsNXBiFy9OjSSvk0Q4pzZKRpT2lVRAoYnJuZGZIB6YQgOSgqRiNEJQUhQQigFcUhKAEEooATSUZk0uQASmuKHPVXFYoMBJ0ClypFpWVOM8SFKm5xK874lizU8bTfUunUzaFqcwcROIDg3QaHt1hcn+KNNpae5M6DqfJcMpOcrPa02HZC/JaxQLvpJ7D+qYzDiI76rCp8cm5V2hxQddeqOuztj1wzcOGHu4kA7RqZ3WpwHC5WloOtyTvCwqeNBjQ2F+63cE4NbrHndVFrsmdqNG7h8Y0ENsATc91h8Wy5j2Jgj81XxeKdOVpEnckLPdUe74tevZOeRUTCFPdYyo8GY0+6OE8aoU8R+1cBAsToCsPj3GsvgZ8W56Llaj5MkySttNhe7fI4dZq008cD1zjvNmGyZRUY4noZhcu7jdE/vBcREobTXrLIzxNiOzPFqXULpOC8foe7AzsBGxIC8rypCEeow2HqWI5mw4cRIPeULyyEI9RhsG5nDqpWVXdFF+LPRH4orKyi0zEwQQIIMgjUEbr1XknnltYCnUIbUGxtm7t/ReQ/jj0Sjijh2USjuKTrg+oKGOBVptVfOfB/aPicObOzjdr5PyOoXc8H9s1J0Cux1PuPE39VnyuytifTPVg5LK5/hfNVCuJpVGunYG/wAtQtRuKHVK0yXFrsuByfnVE10gxCLFRdcUocqpr2QMSNylYUWcyaSqlTGjqoHcWYNx81DyRXbKUWzRzJrnLBxPNlFmrwfIrB4hzuXAimQO8rGWpijox6acvB1uP4k2mJJ9BqVx3FeYS+Z0jwt/VYtXj0gl7/Xqeyz341pvOo1kSPTZc7yuZ6eLSqHLNGnXzCSMpG069fRcRzNxXNUcwEQDeO2g/Mq/xvigpUnBj3Go6zR/CJEn0E/MLinE7row4r9zI1GdQe1F1uKhSfjSd1mZilzldDxnKtQ0dHgeLlut1uYbmOGxK4NtVyeDUOgPoCsHp7Oha2lyrO4PMbQ/NqQPr1Wbj+OvfZhgdd1g4fA1nfCxx9Fp0OG1QfGyPutcenhHvk5s2ryZOFwVH5pk37pzANwtb8GW6jVDCBq0LstHA0zFqUhshmHlblR1M6sAUH4duyfAGb+EOxCSphnBazcE2xvfupv8LBtKKEc4Shb7+CGdEIoZQxPC3fuhxjXQ77dVXPCnyfDpraY72XbN4nQ3a5h/25b+e8dlRqY+mXGxknUgD/2Am0JHJuwjgLAHqAJPY+SrvY4fExw/lK72tWw2uWTGswe0/wBVXDaXxENk21Jj5KBnDe/Hcfyj9U12LOl4Xc1sDScSQBB0tb1TTwCidmkmTE6fJTuKo4enjHtMtJaRuCQfmFvcO9ouNpf/AKl46P8AF9Vsu5aw5GtwNIP9lV3cpU5+I9iL+l1LSfZcW10zVwXtjqD/AFaQP/Gy16Hthon4mPHlC43/ACa06VCO0X7qCpyYdn9ddfkFk4LwzXd8pHc4n2wU48DHE9yB9liYv2rVnfCGtHaZ+q513JVSPib1AuoX8nVZgZTvY/TzU+in22WppdRRq1vaDXcLvlZOI5nqPmXuv/uKa7kzETAYD5OEHyKjqcoYgCTTtMfE37ShaeC5or/In4ohHG3D94lNPG3HQkJr+B1W6sd8kxvCn/wlV6cF4J9bK/JJ/iD/AOKVrcO43TAyvpTP74cc3mQ6x8rLOp8FfYxAPe61MLwONTcI4j0XcpKmzV/B4ZwzB0HcOiPQj7Jr+D0j8NSm6dIP0uBCrjDui7tZ0DfTX8tktPh4m5DouXEusOmv5Kt5Hpjv8uE3Aa4bEFpHrG36KH/CQBJaBfeRf1EDUfNWaOGBHhsdgJ6yIv30laGEoADxDMepmfv6R3Tux7KMw4Jg0ie20ayRopm4Nty0kQCdIkTH3K2hwlhBAbG9jppJ6f8ApVv/AC9I8DhOwsLx8uyTTGqMBmEGziDvPcm/loldhIIh46TJHWb7LVxPAHtMkOHeLfNVanDpFxB6wJ/u6jlPktxi1wUXVYOUvmImSNthuUCjScJc4gjaYsd7jyTavBHXLPURpeQVSFAscdQbg6Eiben9VrF2c840XHcNY74aoF9HR9CFXPCH7Fh6kOEb6CZUf4LNbMIGgOsn5hQOwUj4gSDode9z5BaGLRYqYF4MSbeWv5eqgc2o2Zkbbj7qP3LgZkne/aQJtbyTxWeB8Tssi5JANzsFSIY731XZxjtf6pVA4u/sT+aExF9rbKPHC6EIkJDaQsfJJhRqhCyGadLRnkpwLpELNnQixTbdSsF/VCFDNIjgLqNwQhZlsQ/v+SRosEIVxMmaGDdNMyncSbr/AMQhC6Y9GL7MSo0ZTZZtQIQs5G0Ao6lWKBv80IWMjpiV6xt6qOpqPNCFJfkmYrFNxtdCEkWWaLzOpVz3py6n4uvmhC0iTLosUMQ7NGZ0WtJWhiR4R6fdCFoujKXaM79/5/8AVyyse0XtsP8AqhCI9kz6MrE/F/MnVx4h/N9yhC1OdkVU6+X5hRE6en5IQqESNaI0SoQmZn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76" name="AutoShape 16" descr="data:image/jpeg;base64,/9j/4AAQSkZJRgABAQAAAQABAAD/2wCEAAkGBhQSERUUEhQVFBUUFxQUFRQVFBQUFBUUFBQVFBQUFBQXHCYeFxkjGRQUHy8gIycpLCwsFR4xNTAqNSYrLCkBCQoKDgwOGg8PGiwkHyQtLCwsLCwsLCwpLCwsLCwsLCkpLCwsLCksLCksLCwpLCwsKSwsLCwsLCksLCwpLCwpLP/AABEIAMIBAwMBIgACEQEDEQH/xAAcAAABBQEBAQAAAAAAAAAAAAAAAQIDBAUGBwj/xAA8EAABAwIEBAMGAwYHAQEAAAABAAIRAyEEEjFBBQZRYSJxgQcTMpGhsRTB0SNCUoLh8BUWM2JysvGSQ//EABoBAAMBAQEBAAAAAAAAAAAAAAABAgMEBQb/xAArEQACAgEEAQMCBgMAAAAAAAAAAQIRAwQSITFBEyJRYfAFUoGRobEUI+H/2gAMAwEAAhEDEQA/APFXqIp7ioykIEqROCYCISpEAIhCEDBEJYRCAGoToRCAGpUsIQAIQhACIQhABKXOkQgCRtZPGLKgQlQUWDiyU+liCFVCcEUKi87EKF1RQgoJSoVD3OTZU1PAVHNLw0lo1KjY1A6HtpqVuGlLRC0sNBsgRmPwpCYJW1WpCFlVxBQABxQo86RFBRVSFKkTGIiUQiEwCUoSQlCQC5UraadTVqi1AEPulE9sLQLVo8G5OrYp3haWs3cR9gpckuWOKcnwYOFwjqjg1jS4nYf3ZdVwn2dvqf6j8ulmjN6Sd16HwTkhlBgaG9yTq49T1XU4HhIbsFzSyyk/adcYY4L3cs8qd7IyR4aj/VoT2+xd5Fq0HuyfsV7JTwwjRWGUh0QnP5JcoflPDHexjEbVWf8Ay5Qu9juJAJFSnPSHCfIwvevdhMdTCe6a8iuH5f7PnjE+y7HMEhjH/wDF4n5GFzvEODVqBitSfT7uaQPQ6FfUxpjoquL4Wyo0hzQQbEEAj1BQssl9R7IP6HytCF7HzR7IKb5fhj7p2uXWmfTVvpbsvK+LcErYZ+SswsOx1a7u1wsVvHIpGUsbjz4KCUBEJQtDMka1BalaUjnJCEWlwjhXvHS6zBr3UXCuHGoZNmjUrR4lxYQGUwGgCJG6zlJv2x7NIRS90ui1iuMtptLKYtEEbeq5/KkBSlycIqIpzcmI111bo1FQzKxRqKzM1mukLPxbJVqlVhMxTp0SEZBlCmcUIGVkQgITGBSFLKRMBQhIgoGOa5XMOCSAASTYACST0ARwng1XEVGspMLnOmNhbWXGwXuHI3s/ZgxmqZX1jq6LNH8LOnnus5SoajfZzPKns6d4aldvfKdQvSsJwoNaA0QOgWvSoCIhPFKFnsvllPJxSKtLCBTtpqVgT8qdEWRQnDRKQmvakwFhBIQ1IWpDEdCheVMWpj2hJopMp4gLC43wGniKTmPaHA7Hr/E0/uu7hbmJcqwaVy5LUrR1Y5ccnzpzNy4/B1ix0lpksdHxDv3G/p1WOvo/mjllmMw7qTxBN2ugSxw0cPseoJXi2L9nuLpuc0taS2dHaxpE9V2Y8qa93ZnLA2/YrOblWcDgXVXQNBqegVqryxiWxNJ17aTfv0VjGOOHp+6aCHn4jH0Vyl4j2RHE1zJUiDiOPDWilTsBqRuVnApgapQ1VGKijOctzGkppcnlqY5qogSU9r1GUBAF1mIQ+sq6TOkA8pUwOSpARBKmhBKoQQghPYE4sQMhWrwDl+pinkMaSG3dGvkFVwHDn1qjadMS5xgD819AcjcmNwlFsgFxEu891En4RcaXLE5O5X9ywFwAOUNgACB6LsKVGApKNIKXIoUKQpzcmMaESnFlkzL1TZAEp1MWUZCGuhS5VyyqHlybnQSmKbAUJQVH768R+idClST6GPc2UwsQClV2BC+gEjaXZWAEEIoaZB7sLF45wwP8Q1A237LecFQxG87rKSpHThyOMrRx7cGw1DlD8pktDiC4AC5J0N5RU5ekl7qZcHbhkzMAgADwneVZxBHvMpY1wbpeDrqY1tsuw4Ji5pODHtJMZA4QB/tJ9CPVPFCz2M2dwipJHnWM5Vp1nF5oszaxlAAAtoPJY+K9m1KoC5pNMiJiIBPRu69gqcLGZoLSS4El4sJ3BjQfoqVTg1LxmQxwAk201v8AqF0em/k5PWxTVOP8HzzzDypVwpk+KnMB4+mbosB698xdJri5jmhwdpMEHyXm3OfIpoOL6IJZ+83dh1+Syjmp7ZGGo0e1bofscOVLSCa5qdSK6TziVwVd6suKrPQIahEJUxjgmlKgpEi0yp6LC9wa0SSYA7qvC9N9lnJfvv21QGNjGwOgPf8ARTJ0XFW+ejqvZzyY3DMD3Ae8OpjyXolJlkzDYINEBW4UJUKUrY1rITs6QlNKTYqJnqJztlC9+l011WVlLLzQ1Ec54CdTMqAuWZieMspODXOgu0+cDyusp5lBWy4xcuEa9ZxVapUKWlXBbMpoMlS57laHVC0jKnD1DlTqacXXAPkkAUjQozV0S5pWqkvBND5SFqe0Jcq1QhuoVHGNgLQKp4xkhTkvaXB8nE8WokGo8ODS33ZAzZXlxzQWj974VU4fxdstc17nuDMzhBYGvJ8TdfEBAul5s4m6nUMMac1PKC5rXQ0uMls6HwkSL3WDhMSxoa7XNd+WzgJ2my5FOlwfT4Mblit/p/07XBcXeys6oXmDGan8QnLlBkbW0Vl/FRBcTk21JAa47g2j8lyFTF5T4nOaYsAZDi02acvmeyYziQZBPibIs4nLY/CR0jotVmpC/wAXc7+/v9zVx/FQ9oAygNcSCBcztptCnFdrzEyHgNdm6kXPzXO4mpd7QGG5uwktbeRlO42V/h9UtEj5mD9FxZZuUuTqeFKHB5/zxyucJVJjwONuxXKgr3HmzAtxWG6nKb9HBeIV6Za4g6gwfRelpcm+NPwfMazDslu+f7AvUZKCkXWcQJUiEAPQnlqaAkSaXL3CfxOIp0tnHxHo0a/p6r6d4JwltKmGtaGgdB9F5j7IeW2NYMQ4S9+hOjWzaPOJXsFJ1lmuXZcuFRI0QgoJSZkNmdDHNTHBPdUCY9ywk0aIidTSFkKvX4qxk5iBHcKA8cY+wcPQg/Zcss2JeTRQk/BJiasAryHm7ijqmMaxpmXsZA2h2n1XqGMq2mYHXZedYPAUxjKld72Oc1xe0NMgSSC6dCb+i5J5YuW5+EdOKLSs7/AYjw3/AL9VbxHF6dNuvedvmuWx3GHuAFEEgDaw11zmwESkwnC31Cxz5JNzLpYDf4W7nuVlHPKMdsQeNPlmrV489zgGiAY1FwN7bFauHrkhQ4bgwFzc7n9FoUqEbLTFjyXcmZylHpDqTFYYxLTYpAvSiuDBitanAIhAC3RI0hR1WWUzlWxFSAm+EOPZ5l7QGDOe2QfOVzOBxLmtcwBsVMnxtEgMcSHMefhm4MarZ544hmqkjrl63aHbLnjinOLc0kU7ZXOkNBdcNGwkmw6rz32z7HTL/Sov7+2Xn4jMTBDZm8E5ZE2i87eqiw2IzMIcfCCHFuYiT8JjulY+GmYylxlua8tbYx08Vj2KiwtXMMpmLus2TOX7LLpUdcOjSo1TSqe8aA4RGV1/ikQQd91LgcUA4NdAEHTUmIAKzmi5JvYE6+QS0avimPLz7JPobimmdNgqpyFsWdJ7Lyzm3Ae7xDo0df8AVeiYLEu+E2gz3uuU56oWa7oY+a20sts19Tx/xDFuxSfxz9/ocS4JqlcFGQvXPmBEIQmIu5E6jhC5wAEkkAeZsE+m1dFydgBUxdIHQOzH+USPrCzcqQo8uj23lXh3uqNNkCGta23ZoB+y6RrVS4bRho8logKYrgqbtjC5McpoSOUtCTKlRqpYknKQtJzeigrUbLkyQTRpF0edcV4OXz4nNMnRuZUsHwdzJ/aVMo1ENE/Qr0OvQHRcnzZjm0qLo1dYEDdeVLEoe1v+DuhkcuEctzPzM/L7oOLjLWgyI/hId3Nr7KrypwupQxLn1yGG7WCczXOsSZ0MT81Z5c4K57xWcDBdaQTIgiwO8wZ7LtONcujEYB9Fn+o39pTOh94LwPMeGPJbRXHpx89sc5KJPBqAF/8A8ibea18BQ8K8/wCSOZ8zhQrSXs3My4Dz/v6r1RuGaAMostNPiptM58rohaApm1gEjqQ6JraC6WpJ8GPBO2oCnhRNpqVrV0QTrkljgUpSAJHLYkHLM4pWyscegJ+QWg5y5rnHHZKJvBJA9CbrLLKom+CG6aR5ZxfEtcQTN3PNvI/LUfVZ2DqgSXCSG+G8eLYn+IC9u6tcac2YBuJNhqS699rBUGsg6a6LjXR9fGkiziLgGL38jf8AJS0XxdsiZBE+mo8yjMDTgky2wG1zt0RhqJJIE2mQdQN5Wfg2UuC9TcGm5Hw2OpnuoKDofpIBmE6tREAidTMkZYtGXebmUxjodbeQiuBJmng8V+0dp4iBdYPN5mk8dHfmtZo8cjS2sarB5mf+yd1LkYV/sRzapL0ZP6M4+U0pSmr2z40RCEJgaUQu39lFMPxbjs1n1c4R9lxFU3XoHscpgVq3/Fn3dusZdBj7PbcMbK2FUw5srTUyWLlTHgp+ZMc5ZyoaInKN6lKieFzTRojPx5hpgLl2cJFRwzCwkAETIPmPquwfh83knUsAAdFw5NPLJNM3jkUVRV4dwZoaJA6NtoFbrUgwWAur7WqviMPJXd6SjCo9mG63ycFxjkjD1a3v6b6tCsTmlgY5hfucpvcyddzZdzw5hbTa03ygD5CEHCgCwVmi3ZRjhNSuTKlK0NIStapLSghdCXkzEDUFqQpJViFe1NKdKbU7q0BDVdC8952xecOAJta2kgggkrrePcS92zubf1XnfFrNIF4kzsfNcWedvaepocdPczlcW8uqEjc/0TA7QEX6/wB91N7s2BAncgzM3nzU1DBZpvAHWx6rJs+j4SIJix3FvNSYUXN+qdUpRYhSUWk36AD5KfA7H0KEh5mA1skwTeRAtogYnw5cuxE+ZF0PY64uLSb2jayY0TH1R4BFjDtsZ2lc3zPWGQAakyuqrNDW2Mk6+uq4jmLEB1WB+6PqtNMt0zi/EMqjgl9eDFc1GVSphK9Y+TGQhBKEAbNLCyu+9lrAyu8dWt+jo/NYGGaybwu45cZTplrmxexPn/WEpY3RMH7j0ug5WmuWfg6kgHqrwdZQNivMpCnCE0qGhoaTCiAkpxEqRrVm4WOxBTsmudGilcE1zUpJ+BpiNelJTGNuVI1TBPyDGhOyp8JCFqkKyIsSgqQJhalsroLAFEpqQlMBxcFXrVokp73rmuYeLx4GkTv5KMk9qNcWNzlRh8ycT945waSCCAAPy+a5PilZ2TLeS6XTtFgPzW1WrgOz7hu/Xclc/VeXOJ67LhVvk+hwRS4+CPDsAEmbX/8AVcwVE1GyGx+ihZT6A3XR8usy2iwt5XVpWzrnPbG/Jjv4aZ8lHicJkBhd3iMOC2wEmbrmuKMAblAvOvkrlFJGOPM5M503Pfun0mwCLX3VivQkT9kRADctzEdT0ssJPwjqckkUsZX920nsVxGLuS7c3XY8zcBxQj9n4esg36Fc1V4LW/hXpafBKCto+Z/ENUss9qfCMmUK6eCVv4FawfKeJqSWU5juAura/g860ZORC2XcuV2mDSdIQlTFaI24g9VfwnH61OMr7C8GIVA4edCoXsIWgH0Xy7xJtWiyo3RwDh2kaeYW62ovEPZtzY6m8Yd58LpLDOjtS3yNyvYsNXBiFy9OjSSvk0Q4pzZKRpT2lVRAoYnJuZGZIB6YQgOSgqRiNEJQUhQQigFcUhKAEEooATSUZk0uQASmuKHPVXFYoMBJ0ClypFpWVOM8SFKm5xK874lizU8bTfUunUzaFqcwcROIDg3QaHt1hcn+KNNpae5M6DqfJcMpOcrPa02HZC/JaxQLvpJ7D+qYzDiI76rCp8cm5V2hxQddeqOuztj1wzcOGHu4kA7RqZ3WpwHC5WloOtyTvCwqeNBjQ2F+63cE4NbrHndVFrsmdqNG7h8Y0ENsATc91h8Wy5j2Jgj81XxeKdOVpEnckLPdUe74tevZOeRUTCFPdYyo8GY0+6OE8aoU8R+1cBAsToCsPj3GsvgZ8W56Llaj5MkySttNhe7fI4dZq008cD1zjvNmGyZRUY4noZhcu7jdE/vBcREobTXrLIzxNiOzPFqXULpOC8foe7AzsBGxIC8rypCEeow2HqWI5mw4cRIPeULyyEI9RhsG5nDqpWVXdFF+LPRH4orKyi0zEwQQIIMgjUEbr1XknnltYCnUIbUGxtm7t/ReQ/jj0Sjijh2USjuKTrg+oKGOBVptVfOfB/aPicObOzjdr5PyOoXc8H9s1J0Cux1PuPE39VnyuytifTPVg5LK5/hfNVCuJpVGunYG/wAtQtRuKHVK0yXFrsuByfnVE10gxCLFRdcUocqpr2QMSNylYUWcyaSqlTGjqoHcWYNx81DyRXbKUWzRzJrnLBxPNlFmrwfIrB4hzuXAimQO8rGWpijox6acvB1uP4k2mJJ9BqVx3FeYS+Z0jwt/VYtXj0gl7/Xqeyz341pvOo1kSPTZc7yuZ6eLSqHLNGnXzCSMpG069fRcRzNxXNUcwEQDeO2g/Mq/xvigpUnBj3Go6zR/CJEn0E/MLinE7row4r9zI1GdQe1F1uKhSfjSd1mZilzldDxnKtQ0dHgeLlut1uYbmOGxK4NtVyeDUOgPoCsHp7Oha2lyrO4PMbQ/NqQPr1Wbj+OvfZhgdd1g4fA1nfCxx9Fp0OG1QfGyPutcenhHvk5s2ryZOFwVH5pk37pzANwtb8GW6jVDCBq0LstHA0zFqUhshmHlblR1M6sAUH4duyfAGb+EOxCSphnBazcE2xvfupv8LBtKKEc4Shb7+CGdEIoZQxPC3fuhxjXQ77dVXPCnyfDpraY72XbN4nQ3a5h/25b+e8dlRqY+mXGxknUgD/2Am0JHJuwjgLAHqAJPY+SrvY4fExw/lK72tWw2uWTGswe0/wBVXDaXxENk21Jj5KBnDe/Hcfyj9U12LOl4Xc1sDScSQBB0tb1TTwCidmkmTE6fJTuKo4enjHtMtJaRuCQfmFvcO9ouNpf/AKl46P8AF9Vsu5aw5GtwNIP9lV3cpU5+I9iL+l1LSfZcW10zVwXtjqD/AFaQP/Gy16Hthon4mPHlC43/ACa06VCO0X7qCpyYdn9ddfkFk4LwzXd8pHc4n2wU48DHE9yB9liYv2rVnfCGtHaZ+q513JVSPib1AuoX8nVZgZTvY/TzU+in22WppdRRq1vaDXcLvlZOI5nqPmXuv/uKa7kzETAYD5OEHyKjqcoYgCTTtMfE37ShaeC5or/In4ohHG3D94lNPG3HQkJr+B1W6sd8kxvCn/wlV6cF4J9bK/JJ/iD/AOKVrcO43TAyvpTP74cc3mQ6x8rLOp8FfYxAPe61MLwONTcI4j0XcpKmzV/B4ZwzB0HcOiPQj7Jr+D0j8NSm6dIP0uBCrjDui7tZ0DfTX8tktPh4m5DouXEusOmv5Kt5Hpjv8uE3Aa4bEFpHrG36KH/CQBJaBfeRf1EDUfNWaOGBHhsdgJ6yIv30laGEoADxDMepmfv6R3Tux7KMw4Jg0ie20ayRopm4Nty0kQCdIkTH3K2hwlhBAbG9jppJ6f8ApVv/AC9I8DhOwsLx8uyTTGqMBmEGziDvPcm/loldhIIh46TJHWb7LVxPAHtMkOHeLfNVanDpFxB6wJ/u6jlPktxi1wUXVYOUvmImSNthuUCjScJc4gjaYsd7jyTavBHXLPURpeQVSFAscdQbg6Eiben9VrF2c840XHcNY74aoF9HR9CFXPCH7Fh6kOEb6CZUf4LNbMIGgOsn5hQOwUj4gSDode9z5BaGLRYqYF4MSbeWv5eqgc2o2Zkbbj7qP3LgZkne/aQJtbyTxWeB8Tssi5JANzsFSIY731XZxjtf6pVA4u/sT+aExF9rbKPHC6EIkJDaQsfJJhRqhCyGadLRnkpwLpELNnQixTbdSsF/VCFDNIjgLqNwQhZlsQ/v+SRosEIVxMmaGDdNMyncSbr/AMQhC6Y9GL7MSo0ZTZZtQIQs5G0Ao6lWKBv80IWMjpiV6xt6qOpqPNCFJfkmYrFNxtdCEkWWaLzOpVz3py6n4uvmhC0iTLosUMQ7NGZ0WtJWhiR4R6fdCFoujKXaM79/5/8AVyyse0XtsP8AqhCI9kz6MrE/F/MnVx4h/N9yhC1OdkVU6+X5hRE6en5IQqESNaI0SoQmZn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78" name="AutoShape 18" descr="data:image/jpeg;base64,/9j/4AAQSkZJRgABAQAAAQABAAD/2wCEAAkGBhQSERUUEhQVFBUUFxQUFRQVFBQUFBUUFBQVFBQUFBQXHCYeFxkjGRQUHy8gIycpLCwsFR4xNTAqNSYrLCkBCQoKDgwOGg8PGiwkHyQtLCwsLCwsLCwpLCwsLCwsLCkpLCwsLCksLCksLCwpLCwsKSwsLCwsLCksLCwpLCwpLP/AABEIAMIBAwMBIgACEQEDEQH/xAAcAAABBQEBAQAAAAAAAAAAAAAAAQIDBAUGBwj/xAA8EAABAwIEBAMGAwYHAQEAAAABAAIRAyEEEjFBBQZRYSJxgQcTMpGhsRTB0SNCUoLh8BUWM2JysvGSQ//EABoBAAMBAQEBAAAAAAAAAAAAAAABAgMEBQb/xAArEQACAgEEAQMCBgMAAAAAAAAAAQIRAwQSITFBEyJRYfAFUoGRobEUI+H/2gAMAwEAAhEDEQA/APFXqIp7ioykIEqROCYCISpEAIhCEDBEJYRCAGoToRCAGpUsIQAIQhACIQhABKXOkQgCRtZPGLKgQlQUWDiyU+liCFVCcEUKi87EKF1RQgoJSoVD3OTZU1PAVHNLw0lo1KjY1A6HtpqVuGlLRC0sNBsgRmPwpCYJW1WpCFlVxBQABxQo86RFBRVSFKkTGIiUQiEwCUoSQlCQC5UraadTVqi1AEPulE9sLQLVo8G5OrYp3haWs3cR9gpckuWOKcnwYOFwjqjg1jS4nYf3ZdVwn2dvqf6j8ulmjN6Sd16HwTkhlBgaG9yTq49T1XU4HhIbsFzSyyk/adcYY4L3cs8qd7IyR4aj/VoT2+xd5Fq0HuyfsV7JTwwjRWGUh0QnP5JcoflPDHexjEbVWf8Ay5Qu9juJAJFSnPSHCfIwvevdhMdTCe6a8iuH5f7PnjE+y7HMEhjH/wDF4n5GFzvEODVqBitSfT7uaQPQ6FfUxpjoquL4Wyo0hzQQbEEAj1BQssl9R7IP6HytCF7HzR7IKb5fhj7p2uXWmfTVvpbsvK+LcErYZ+SswsOx1a7u1wsVvHIpGUsbjz4KCUBEJQtDMka1BalaUjnJCEWlwjhXvHS6zBr3UXCuHGoZNmjUrR4lxYQGUwGgCJG6zlJv2x7NIRS90ui1iuMtptLKYtEEbeq5/KkBSlycIqIpzcmI111bo1FQzKxRqKzM1mukLPxbJVqlVhMxTp0SEZBlCmcUIGVkQgITGBSFLKRMBQhIgoGOa5XMOCSAASTYACST0ARwng1XEVGspMLnOmNhbWXGwXuHI3s/ZgxmqZX1jq6LNH8LOnnus5SoajfZzPKns6d4aldvfKdQvSsJwoNaA0QOgWvSoCIhPFKFnsvllPJxSKtLCBTtpqVgT8qdEWRQnDRKQmvakwFhBIQ1IWpDEdCheVMWpj2hJopMp4gLC43wGniKTmPaHA7Hr/E0/uu7hbmJcqwaVy5LUrR1Y5ccnzpzNy4/B1ix0lpksdHxDv3G/p1WOvo/mjllmMw7qTxBN2ugSxw0cPseoJXi2L9nuLpuc0taS2dHaxpE9V2Y8qa93ZnLA2/YrOblWcDgXVXQNBqegVqryxiWxNJ17aTfv0VjGOOHp+6aCHn4jH0Vyl4j2RHE1zJUiDiOPDWilTsBqRuVnApgapQ1VGKijOctzGkppcnlqY5qogSU9r1GUBAF1mIQ+sq6TOkA8pUwOSpARBKmhBKoQQghPYE4sQMhWrwDl+pinkMaSG3dGvkFVwHDn1qjadMS5xgD819AcjcmNwlFsgFxEu891En4RcaXLE5O5X9ywFwAOUNgACB6LsKVGApKNIKXIoUKQpzcmMaESnFlkzL1TZAEp1MWUZCGuhS5VyyqHlybnQSmKbAUJQVH768R+idClST6GPc2UwsQClV2BC+gEjaXZWAEEIoaZB7sLF45wwP8Q1A237LecFQxG87rKSpHThyOMrRx7cGw1DlD8pktDiC4AC5J0N5RU5ekl7qZcHbhkzMAgADwneVZxBHvMpY1wbpeDrqY1tsuw4Ji5pODHtJMZA4QB/tJ9CPVPFCz2M2dwipJHnWM5Vp1nF5oszaxlAAAtoPJY+K9m1KoC5pNMiJiIBPRu69gqcLGZoLSS4El4sJ3BjQfoqVTg1LxmQxwAk201v8AqF0em/k5PWxTVOP8HzzzDypVwpk+KnMB4+mbosB698xdJri5jmhwdpMEHyXm3OfIpoOL6IJZ+83dh1+Syjmp7ZGGo0e1bofscOVLSCa5qdSK6TziVwVd6suKrPQIahEJUxjgmlKgpEi0yp6LC9wa0SSYA7qvC9N9lnJfvv21QGNjGwOgPf8ARTJ0XFW+ejqvZzyY3DMD3Ae8OpjyXolJlkzDYINEBW4UJUKUrY1rITs6QlNKTYqJnqJztlC9+l011WVlLLzQ1Ec54CdTMqAuWZieMspODXOgu0+cDyusp5lBWy4xcuEa9ZxVapUKWlXBbMpoMlS57laHVC0jKnD1DlTqacXXAPkkAUjQozV0S5pWqkvBND5SFqe0Jcq1QhuoVHGNgLQKp4xkhTkvaXB8nE8WokGo8ODS33ZAzZXlxzQWj974VU4fxdstc17nuDMzhBYGvJ8TdfEBAul5s4m6nUMMac1PKC5rXQ0uMls6HwkSL3WDhMSxoa7XNd+WzgJ2my5FOlwfT4Mblit/p/07XBcXeys6oXmDGan8QnLlBkbW0Vl/FRBcTk21JAa47g2j8lyFTF5T4nOaYsAZDi02acvmeyYziQZBPibIs4nLY/CR0jotVmpC/wAXc7+/v9zVx/FQ9oAygNcSCBcztptCnFdrzEyHgNdm6kXPzXO4mpd7QGG5uwktbeRlO42V/h9UtEj5mD9FxZZuUuTqeFKHB5/zxyucJVJjwONuxXKgr3HmzAtxWG6nKb9HBeIV6Za4g6gwfRelpcm+NPwfMazDslu+f7AvUZKCkXWcQJUiEAPQnlqaAkSaXL3CfxOIp0tnHxHo0a/p6r6d4JwltKmGtaGgdB9F5j7IeW2NYMQ4S9+hOjWzaPOJXsFJ1lmuXZcuFRI0QgoJSZkNmdDHNTHBPdUCY9ywk0aIidTSFkKvX4qxk5iBHcKA8cY+wcPQg/Zcss2JeTRQk/BJiasAryHm7ijqmMaxpmXsZA2h2n1XqGMq2mYHXZedYPAUxjKld72Oc1xe0NMgSSC6dCb+i5J5YuW5+EdOKLSs7/AYjw3/AL9VbxHF6dNuvedvmuWx3GHuAFEEgDaw11zmwESkwnC31Cxz5JNzLpYDf4W7nuVlHPKMdsQeNPlmrV489zgGiAY1FwN7bFauHrkhQ4bgwFzc7n9FoUqEbLTFjyXcmZylHpDqTFYYxLTYpAvSiuDBitanAIhAC3RI0hR1WWUzlWxFSAm+EOPZ5l7QGDOe2QfOVzOBxLmtcwBsVMnxtEgMcSHMefhm4MarZ544hmqkjrl63aHbLnjinOLc0kU7ZXOkNBdcNGwkmw6rz32z7HTL/Sov7+2Xn4jMTBDZm8E5ZE2i87eqiw2IzMIcfCCHFuYiT8JjulY+GmYylxlua8tbYx08Vj2KiwtXMMpmLus2TOX7LLpUdcOjSo1TSqe8aA4RGV1/ikQQd91LgcUA4NdAEHTUmIAKzmi5JvYE6+QS0avimPLz7JPobimmdNgqpyFsWdJ7Lyzm3Ae7xDo0df8AVeiYLEu+E2gz3uuU56oWa7oY+a20sts19Tx/xDFuxSfxz9/ocS4JqlcFGQvXPmBEIQmIu5E6jhC5wAEkkAeZsE+m1dFydgBUxdIHQOzH+USPrCzcqQo8uj23lXh3uqNNkCGta23ZoB+y6RrVS4bRho8logKYrgqbtjC5McpoSOUtCTKlRqpYknKQtJzeigrUbLkyQTRpF0edcV4OXz4nNMnRuZUsHwdzJ/aVMo1ENE/Qr0OvQHRcnzZjm0qLo1dYEDdeVLEoe1v+DuhkcuEctzPzM/L7oOLjLWgyI/hId3Nr7KrypwupQxLn1yGG7WCczXOsSZ0MT81Z5c4K57xWcDBdaQTIgiwO8wZ7LtONcujEYB9Fn+o39pTOh94LwPMeGPJbRXHpx89sc5KJPBqAF/8A8ibea18BQ8K8/wCSOZ8zhQrSXs3My4Dz/v6r1RuGaAMostNPiptM58rohaApm1gEjqQ6JraC6WpJ8GPBO2oCnhRNpqVrV0QTrkljgUpSAJHLYkHLM4pWyscegJ+QWg5y5rnHHZKJvBJA9CbrLLKom+CG6aR5ZxfEtcQTN3PNvI/LUfVZ2DqgSXCSG+G8eLYn+IC9u6tcac2YBuJNhqS699rBUGsg6a6LjXR9fGkiziLgGL38jf8AJS0XxdsiZBE+mo8yjMDTgky2wG1zt0RhqJJIE2mQdQN5Wfg2UuC9TcGm5Hw2OpnuoKDofpIBmE6tREAidTMkZYtGXebmUxjodbeQiuBJmng8V+0dp4iBdYPN5mk8dHfmtZo8cjS2sarB5mf+yd1LkYV/sRzapL0ZP6M4+U0pSmr2z40RCEJgaUQu39lFMPxbjs1n1c4R9lxFU3XoHscpgVq3/Fn3dusZdBj7PbcMbK2FUw5srTUyWLlTHgp+ZMc5ZyoaInKN6lKieFzTRojPx5hpgLl2cJFRwzCwkAETIPmPquwfh83knUsAAdFw5NPLJNM3jkUVRV4dwZoaJA6NtoFbrUgwWAur7WqviMPJXd6SjCo9mG63ycFxjkjD1a3v6b6tCsTmlgY5hfucpvcyddzZdzw5hbTa03ygD5CEHCgCwVmi3ZRjhNSuTKlK0NIStapLSghdCXkzEDUFqQpJViFe1NKdKbU7q0BDVdC8952xecOAJta2kgggkrrePcS92zubf1XnfFrNIF4kzsfNcWedvaepocdPczlcW8uqEjc/0TA7QEX6/wB91N7s2BAncgzM3nzU1DBZpvAHWx6rJs+j4SIJix3FvNSYUXN+qdUpRYhSUWk36AD5KfA7H0KEh5mA1skwTeRAtogYnw5cuxE+ZF0PY64uLSb2jayY0TH1R4BFjDtsZ2lc3zPWGQAakyuqrNDW2Mk6+uq4jmLEB1WB+6PqtNMt0zi/EMqjgl9eDFc1GVSphK9Y+TGQhBKEAbNLCyu+9lrAyu8dWt+jo/NYGGaybwu45cZTplrmxexPn/WEpY3RMH7j0ug5WmuWfg6kgHqrwdZQNivMpCnCE0qGhoaTCiAkpxEqRrVm4WOxBTsmudGilcE1zUpJ+BpiNelJTGNuVI1TBPyDGhOyp8JCFqkKyIsSgqQJhalsroLAFEpqQlMBxcFXrVokp73rmuYeLx4GkTv5KMk9qNcWNzlRh8ycT945waSCCAAPy+a5PilZ2TLeS6XTtFgPzW1WrgOz7hu/Xclc/VeXOJ67LhVvk+hwRS4+CPDsAEmbX/8AVcwVE1GyGx+ihZT6A3XR8usy2iwt5XVpWzrnPbG/Jjv4aZ8lHicJkBhd3iMOC2wEmbrmuKMAblAvOvkrlFJGOPM5M503Pfun0mwCLX3VivQkT9kRADctzEdT0ssJPwjqckkUsZX920nsVxGLuS7c3XY8zcBxQj9n4esg36Fc1V4LW/hXpafBKCto+Z/ENUss9qfCMmUK6eCVv4FawfKeJqSWU5juAura/g860ZORC2XcuV2mDSdIQlTFaI24g9VfwnH61OMr7C8GIVA4edCoXsIWgH0Xy7xJtWiyo3RwDh2kaeYW62ovEPZtzY6m8Yd58LpLDOjtS3yNyvYsNXBiFy9OjSSvk0Q4pzZKRpT2lVRAoYnJuZGZIB6YQgOSgqRiNEJQUhQQigFcUhKAEEooATSUZk0uQASmuKHPVXFYoMBJ0ClypFpWVOM8SFKm5xK874lizU8bTfUunUzaFqcwcROIDg3QaHt1hcn+KNNpae5M6DqfJcMpOcrPa02HZC/JaxQLvpJ7D+qYzDiI76rCp8cm5V2hxQddeqOuztj1wzcOGHu4kA7RqZ3WpwHC5WloOtyTvCwqeNBjQ2F+63cE4NbrHndVFrsmdqNG7h8Y0ENsATc91h8Wy5j2Jgj81XxeKdOVpEnckLPdUe74tevZOeRUTCFPdYyo8GY0+6OE8aoU8R+1cBAsToCsPj3GsvgZ8W56Llaj5MkySttNhe7fI4dZq008cD1zjvNmGyZRUY4noZhcu7jdE/vBcREobTXrLIzxNiOzPFqXULpOC8foe7AzsBGxIC8rypCEeow2HqWI5mw4cRIPeULyyEI9RhsG5nDqpWVXdFF+LPRH4orKyi0zEwQQIIMgjUEbr1XknnltYCnUIbUGxtm7t/ReQ/jj0Sjijh2USjuKTrg+oKGOBVptVfOfB/aPicObOzjdr5PyOoXc8H9s1J0Cux1PuPE39VnyuytifTPVg5LK5/hfNVCuJpVGunYG/wAtQtRuKHVK0yXFrsuByfnVE10gxCLFRdcUocqpr2QMSNylYUWcyaSqlTGjqoHcWYNx81DyRXbKUWzRzJrnLBxPNlFmrwfIrB4hzuXAimQO8rGWpijox6acvB1uP4k2mJJ9BqVx3FeYS+Z0jwt/VYtXj0gl7/Xqeyz341pvOo1kSPTZc7yuZ6eLSqHLNGnXzCSMpG069fRcRzNxXNUcwEQDeO2g/Mq/xvigpUnBj3Go6zR/CJEn0E/MLinE7row4r9zI1GdQe1F1uKhSfjSd1mZilzldDxnKtQ0dHgeLlut1uYbmOGxK4NtVyeDUOgPoCsHp7Oha2lyrO4PMbQ/NqQPr1Wbj+OvfZhgdd1g4fA1nfCxx9Fp0OG1QfGyPutcenhHvk5s2ryZOFwVH5pk37pzANwtb8GW6jVDCBq0LstHA0zFqUhshmHlblR1M6sAUH4duyfAGb+EOxCSphnBazcE2xvfupv8LBtKKEc4Shb7+CGdEIoZQxPC3fuhxjXQ77dVXPCnyfDpraY72XbN4nQ3a5h/25b+e8dlRqY+mXGxknUgD/2Am0JHJuwjgLAHqAJPY+SrvY4fExw/lK72tWw2uWTGswe0/wBVXDaXxENk21Jj5KBnDe/Hcfyj9U12LOl4Xc1sDScSQBB0tb1TTwCidmkmTE6fJTuKo4enjHtMtJaRuCQfmFvcO9ouNpf/AKl46P8AF9Vsu5aw5GtwNIP9lV3cpU5+I9iL+l1LSfZcW10zVwXtjqD/AFaQP/Gy16Hthon4mPHlC43/ACa06VCO0X7qCpyYdn9ddfkFk4LwzXd8pHc4n2wU48DHE9yB9liYv2rVnfCGtHaZ+q513JVSPib1AuoX8nVZgZTvY/TzU+in22WppdRRq1vaDXcLvlZOI5nqPmXuv/uKa7kzETAYD5OEHyKjqcoYgCTTtMfE37ShaeC5or/In4ohHG3D94lNPG3HQkJr+B1W6sd8kxvCn/wlV6cF4J9bK/JJ/iD/AOKVrcO43TAyvpTP74cc3mQ6x8rLOp8FfYxAPe61MLwONTcI4j0XcpKmzV/B4ZwzB0HcOiPQj7Jr+D0j8NSm6dIP0uBCrjDui7tZ0DfTX8tktPh4m5DouXEusOmv5Kt5Hpjv8uE3Aa4bEFpHrG36KH/CQBJaBfeRf1EDUfNWaOGBHhsdgJ6yIv30laGEoADxDMepmfv6R3Tux7KMw4Jg0ie20ayRopm4Nty0kQCdIkTH3K2hwlhBAbG9jppJ6f8ApVv/AC9I8DhOwsLx8uyTTGqMBmEGziDvPcm/loldhIIh46TJHWb7LVxPAHtMkOHeLfNVanDpFxB6wJ/u6jlPktxi1wUXVYOUvmImSNthuUCjScJc4gjaYsd7jyTavBHXLPURpeQVSFAscdQbg6Eiben9VrF2c840XHcNY74aoF9HR9CFXPCH7Fh6kOEb6CZUf4LNbMIGgOsn5hQOwUj4gSDode9z5BaGLRYqYF4MSbeWv5eqgc2o2Zkbbj7qP3LgZkne/aQJtbyTxWeB8Tssi5JANzsFSIY731XZxjtf6pVA4u/sT+aExF9rbKPHC6EIkJDaQsfJJhRqhCyGadLRnkpwLpELNnQixTbdSsF/VCFDNIjgLqNwQhZlsQ/v+SRosEIVxMmaGDdNMyncSbr/AMQhC6Y9GL7MSo0ZTZZtQIQs5G0Ao6lWKBv80IWMjpiV6xt6qOpqPNCFJfkmYrFNxtdCEkWWaLzOpVz3py6n4uvmhC0iTLosUMQ7NGZ0WtJWhiR4R6fdCFoujKXaM79/5/8AVyyse0XtsP8AqhCI9kz6MrE/F/MnVx4h/N9yhC1OdkVU6+X5hRE6en5IQqESNaI0SoQmZn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80" name="AutoShape 20" descr="data:image/jpeg;base64,/9j/4AAQSkZJRgABAQAAAQABAAD/2wCEAAkGBhQSERUUEhQWFRUVGBoYGRgYGBQXGBwdHBgYFhcYHRgYHCYeGBojGhcVHy8gIycpLCwsGB4xNTAqNSYsLCkBCQoKDgwOGg8PGiklHyQsLCkqLCwsLCwpKSksLCwsLCwpLCwsLCwsKSwsLCwpKSwsLCwsLCksLCwsLCwsKSwsLP/AABEIAKgBLAMBIgACEQEDEQH/xAAcAAACAgMBAQAAAAAAAAAAAAAEBQMGAAIHAQj/xABBEAABAgQEBAMGBAMGBwEBAAABAhEAAwQhBRIxQQZRYXETIoEykaGxwfAHI0LRFFJyFWKCkuHxFjNDU7LC0iQX/8QAGgEAAwEBAQEAAAAAAAAAAAAAAgMEAQAFBv/EACsRAAICAgICAgEDBAMBAAAAAAECABEDIRIxBEEiURMUMnFhgZGhI0JSBf/aAAwDAQACEQMRAD8AotfIUykhLuReEiqAk6F+xi4TP1ekA4lPUlKsrDzDQc48bHlI0J9KCG1URy8KUCCbDqWhlX0mdKcq0aea++0K5iyTck94yXNKdIeeR3cd+AQn+z1I1J+Q98H0EoXLgltHJb1gOkmlTJJ7HcQzopKwDmLvpCnJrcWw46haB9IFxKXcHvBqR9INk0aVpJO0Rvk4CzGeMaezKoZUSU9AtRsIfScKSlyq8SrqUp3AgT5N6US1n+oqRgP8xi28M0gly2TpmiuzcTQP1CLJwxUBckkF/MYxWyE23Uh8hyy1K1xSsJmLMVClpiuZ3MWPjlX5rc4nwXhuYZaVoS77xdz4Jy+5OlcQDNBTsImwCZmmr6WjaolKQvIoMYY4JTJEx2sB5ho8JRTVmBkcXQlD4rJ8a2z/ADjWTXTphT4s5a0jVJUdOUXOdhaJhWGs5PVthFVqpHgKIAsY9DG/xA+p5zY/nZ6MteKYmZkuWpYIlNlQj6/CKyrEfDUtKDlCtRB1PUzKmWVEAIkpAH37or6p/wCaVM99IN15QMbFTqPUSHCF5rk+hhhMivqnlUxFsodwNocVE7KHLRG61PRRSCRIK2mzDrCpdOobQ1TUiNgQfhHAkShcpUVFQpFQfRysoaJAR8o2A+/WOLEwHyFu5Pm+Z+UNsEDIPlBfQnaEr/8AtDWgljIIWcnAXFFOepaaPGBo+kCV9Ylc11bBhC6UgC8aEEkizRLj+RqGy8RGE7DgfOoeQpt37RHhOHDzA+yRGn8YMuUk205R5/bDIKdhvFS1QURBDDcs+AVQkoyDR4bisQuxEcyXxWEWMbU3GqioBIAfcmJmxvZ1DBUDuXmvoEi6Y5dxdSvUL8wBIAMXWRjk6YcqQkp0K/0gkEi/O0VHiHDAhMxS5iVzCcwIPwh3j4WVuXUF3BFR5w5N8CQlKffDI4uvnCbBKgTJIb2ki4gog8okyYjyNiUqVqJZm/8ASIAxX2V90wbM0P8ARAGKLsoc8sVp3Dx/uERqjyMXHkXSwncMw9X5iYfyjb0MVulV5094f067D1ibMJPm7hif2gkV6ZYZRZ7xDSyCssm5YRNifB0+cAUsG6jeI2CMeLGZjBHyqIMVxUKLpUe0KJlQTvFmV+GNa7ZUjuoCCqz8H6tATlmSlvqxUG7kpi7GMajRjG8itASk5nsLx0jgiSUUnnBS6iQ9o9wH8L1y7zlS3PVVuW2kPqjhyoTLQhakKQk+XKoOA7MX1EdmKsh3qR5MrMaqULi6kK5mYBwLGJ+H+IJsggAukfpMXTiLDkqzzXDpGZYAF2HzYRQ1YpJmTCZZAFtfKPjCEYZcfw3UzaNxeM6/EPGqFTAlgQLdoOo5aUrSsuxBcdYR1VWmQpvFlKfXKrMOWojSXxekfpzdoP8AE4EXYPUtVLRguTbMXhBxTQIcAIKtSSNYxPGZUGTLSltyoufRoV1HEkzMTlB98cFcGxMKWNzKapySFSglYCi5tCX+BYkgKL9IaHiqYP8Aog++PRxioayB9+kODZfr/cWUS4JTSFlSXQq27QfVozCNTxuGIMkh+sAJx4EsEKJ5C8DxyNsiOVwDdzz+DPOJ6ZAAZRV0aJ5aVqIBlqS+6mA0jYojCxGjHWTIJuQC2Z49piWv93jWYGOvpG8v9oz1AMmJ+R+cNaN8ohQTb0+sO6VPlHaJs/QjsI3CEKj2YoAO7RiUxBX4esArT5k/qT05iJUFmNfQms6pAd9g/wDrCnEqxJISCcp1aCcnlF3QfYV/Kf5TAM6SQSQLjVP1EX4QAdyPKSV1JaPBBNBSDYXcwZ/wnkNvMWfeHZwiTITJnoqEzkTACUJICkmxIUl+drtpFhxDjtVRJyZZYDgBTHPbkNBFx4qPkZAqs5+IlWr8TkIly0ykLlAISJqczhax+puWp21ip4pVIUl8hBJ1i143MzShJGUpz+ISwzaMz8opOKTnWlIsIOgTYnEkDjCsIxAyiFan7tFwk8VSCPMFIO4AJHo0UVaGiWXOLQs41bZm8yI9Vp/gMJ8TneZuaRDVRsP6SIQVeYm42iTENz18Q3cGJjV4wiPIsjyZuhbQ5w6e4HrAFBhi5q0pQkqUogAC5vHa8E4Vp6KlIWgTlKbPnSClxytYB+cT5mUCIyuKH3KNgiSFBZfKBrzPIQ0k4ytCnCiIuVTgwqJKShKUFA8qAlvL0Ec4xc+FOKFFlCPNy4ix5T0/AzYWTg1X7uW2n4rUfauecaf2xM1Cj6RUUTzEqa0jeI2wk+zPQ/SYu1AltTxAsa3HaI04spa2SHJ2+PvivysX2Ux7w6wyoploKFgpWS4matyDPYQIxMfix1J8uAYlLBL/AIgmL05nSFoGc5yMxSFWALkEtZ+UVuTwpKSD5CW1d46fw1WTUEhZKkJ/UVeXL81PsIaVFHLWhSFBP5rlkpAP9RA/VHreOBjTiJ855GVjk2JyOXhMpOiB7okFGgaJHuEOsWwNcg+YeUkhJ5gcxsYXFMPi+VyAU6eQ90Z4I5CJsseBEbU2zNUUOYPlDDUx6KOV35WjTEq3wwGIdNm3L7++A5taQEDKkrOjG5vZm17wvlcqGGgCZlXJSm+QH0hemeAXSAlugHx1h1Lw5y6lMou6XcDuYYYJweipmBCicqbqaz8g+4d/SODTmIXdSrTZ5NmzHoCYIl4WvJmyLLbBKo6pMpUSVCVJlBgNgPQf7wCK5TkEhL75dP3jShER+rvoTkNbSLLhaFDuCICGCzwApBcG9jHblZil1BCwS2gf/aE2I0kveVl5FLd9PWGq7JqKfIMnqcnVMqEe0kkdRDSj4tYALQQ24/aLdMw5w6WWPj7oW1GEy1+0gfKCPDIPkJiuU6Mip+IZK/1N3tDmhxEDQgj3xWqjhNB9hRT8RABwWdKPlc9Un6RM3iof2mo8ZydGWTEpXhKK0JzSl+2j6jrC+YUlmVY+wv8A9FQPS4rOum0wbpV5V+46wuqK4AqABQ+qFW93WGY8bdGLya2ITUSCSVI8sxPtJ59Rzg/C8WqJiAhIQSjZmVCcVhUxB8w0V9DHs2qZQmJJRMBu2h6w0rYoxIfibEfJr5ktE1C5ax4gYkpdux2iu1UtKlhT6bEGLlgfFgmgJmAZuexhzMp5atUJ9whP6h8emEL8SvsGcwmVgB5mNP7ROyDHQ6jCJeyE+6F02iSDZI90EPLH1O/T/wBYtz6f4oGJBH+EiDV4eRq8eokykglaVFv7zAc4SGEpoxPPpgQdrCFk9aUFiXPIQfi2JpmryUsvKObknrc6JibC+DlrmoQtkhRDqNg3MP03aLVpFtzFflY6SXX8H8AmLmGtmHJLS6ZY/mJDKV2Gnd+UdcTVFiUsoa/YhTSpRIlISlkoSAlKegsL7kx7UrnLIyAZXuoEAdniTJl5N8R/iJK33J6nElZnzBOzM6vnb1il8S4LOUVzpIlLVmHkSQVl9TskehOsWavpqhYypUE2YjM56mwvA9FgMyUpKlzEEJJLKLt1b4wq2U2YxQlXe5TV4OaVCxOy+dIIS75DqfXaFlThx8oTZS7pG3O52s0dVnV0sE52mqVZikF/S9oUVvgknxQk5nAKAAB0UAMwMEFS7MrxeXmApTOXSyq9vZLFtPfpE6KloteJUEpMoiUUpSDoLlR1JY6BzbteK3NpkuQddiP2hWSgZ7vjeYWX5xlguLLKxLSXzkJI2Pce8xf6TC5sq/j2JHtJyq7udexjnPDaMq1KALsUixDOQHvoCHHrFoqeISQzdC27bQKlUuQecpzvWMfzI+IJ6xMUZivElE2ILMdQCNjFY/tF1WP38oaS68AhEy6Sd2LdYmwr8MVKGeomBNyWQ5JD2cnT0EMxjluRWuGw0WpxBBN8vM7Nt92g6UZJIckPv96xYabg2ilXEtUw7upR+D6ekPE4TTMkmmTcZQ4ewsPSzekUBGk7eRi+pzHEqCTNTYssE3Tff9QPKK5iOFTErTMRdAIuP0tzB2juJwWl1/hkOBfKCCP3EL5/BlLMSR+ZL5+bMA467RoUr9Tf1YI9zj6KuaXADlze3K1+Y1i7/h5XZFLStTqsfTf4xFU/g2Qxpq1JDulMxJS3qCb+kKKvgjFKJZn5PGGpMpWdxu6WCj6COyYeQ+MxvIVxRnRcVpBmzpVZf09O0L1yFbkHvCbh3jpEwZJgyneWuxfQs/WLdJmS5rlChmN7s/YHlAh+XxbRkpBX+IsplpBvbt842rcORMTmQoktox76waaAnVOmxFiBzI2ieXIypJAysR63t8HhgX7gE/UqE2gWgulLHm7xGQ9pqP8AFof9Yts7Dgo8viG5W3iCZgBIsm/X94yq6hcpT8Qwwy2ULpO8CJi8fwiZcpSZyktsHD/CKMGcto9vpDFYHU6TJlIUMsyWlaTzDEdlC4gCr4ZQo+XzJ/lXduyhf3Q0phe8PMOokLDwwYQ3U39Qyd7E5liXCipTKllknZRdPYL2PRTGB6dMlIPjZkTgQyFJdKhzfaOq4hgCVJLBw1wbvFUxHhFakEpR4yBql/On+k6gdDaNp0025vLHk2NH/Uhk4atCs6ZPhpUA1wRpq8H+DMCFArS5uPMAQYq+J8MT0SfGl+JMpwcpPmBQd0qH6PkYVUuFmaHQpyNQdR6RxK1ZgcGBqdBkyqmWl5wQUtYhSSfcIUz8alZrljyMV2RTTZRdiRycwd4ctdyrKeRDn3xO64Sbr/Ecv5FHcuc+kDE6AByeQGpMc8x7EzOVklvkBb+o/e0W3jfFCgGmRqGM0jnsjsN+sLODuHPHXnUPKPv4/vA4UCDk0M7EjwXAEpZSXKQzlQ9tWumyAdt2cxZqWWZkwPckuSXPUw0q6IISwGkS8OSkjxFMASMgK9M2p9NIJgXazFnIEFCOK0MGUU2QCOTkPbnCCnxNaV5QVMXYe/l74JxLEEqKWIId+V9G6tEFNTFDlB8+mYs7Np0iZl43KMZHDfuOE4/lTlTr+o7nl2gCqxZR3ML5UoOSsqJuwGvc9BG/gFQfbePOyKchuGqhYzwqvSEqJBKiQHdi2u0D4yfGH5YJUNQA5I9I9k4cpgzJSd1EDNtvytBNNgk1RKQUoLOFe0k6C5QTzh3HKQFA1ADoG5XKzKkqKCpYIY+ybnltEM3DStj7Or7kw/n0aZSlIVNKyG0SyX31LlrQLVVKZY8tyd47I4XQ7nseNjZ9mDJliWgJKi3KNPFTtAE+qJNzGkmbe/xhPFm7nq/jCLLHw9hX8RPSXT+UQSDuPsfGLfiJZb8iWJBAbcA6xRuF8cTIqAVGyjl+rx0giVOBUguW0zMDZvSPS8UqF4+58p/9K/zX6in+JUg6i40FvneC6bEb7X+7WtEyqBnCU7i4Zup+cQzqW7X9xb0VFPFh7nm2Ixmlx7SX1Zw9xf6xAaYnt0Bb4fOAqejYgF7+oY2N/pBKaMoGqnszPz3aOIvdTLqErogkHd2v/tG9LUmXZiRo0eSadZ3I5/e8SVWISpCXmKBUO0FYX5dCDs67nPvxhwKWjJUoT+YtQQoC2YNYn+8NH69I5hL4rnU5IzO2zu3rFq/FDi8z1AJNkm27dY5VNnEm94LEi57YjXqUsxxIAe50XD/xcmpDKB9C/wA4ap/F6Yx8vvaOVpl2eLRgXD0tYCpyjfRIOo1cxmTFjQXZH94zEOfYlwm/iaVJ8s1lfy5Sx6AiBa3Hq5cvxCVoS7CwJL6WLkQVQYYwYIQE3L5BezAP8PUxPPHhqGdRyZTmKQbNp2+EQ/C9A/3lgxD+kr+E8QTDNAUVFYuFduhs/pFtm/8A6EBX5efqnwVk/wDis+6FYqZUwBlpW2rpKbg5k+1qPvnEM6plEFayTY2B8oOmg5ajtDCRetTBhuFCSpKilQKTyNoa4XUBBLvflCqmJUgMVKazG/1iamqmI3izFknn5sJWP5mIEiyW7n6RBR50KzgFnvYgN6w2w2XLWkLQBf3g8oYGSCGIeL+N7uQcgNVB6YXM2UGKgy0keRY5KToe+scw414YSicaihCpKhdUndJ3KP5kdNo6yxcJSGG5hbxDhIUAoWVsoagwvIurjML7oznPDuOyqseHOSEzh6BXUdekMJvDKCbRTuIMKXLmlXsrSc3ltpuO2v8AtDzCuP0GUPGcTBYtv19Y8vLgP7sc9EPWmldrqlSg5uqaSVPq5MdZ4XwwSaZAGpAMcllAKnSgC4JA+MdylIZI6AQ8/uqDkNJF2JyDlLaxWeG8RSsrkzfaKs6WOjHKUkc3uXi7zEPFYqKGno55qJj5llksCcoI86mFt45hqS3A5CEFBQCSpCi7hiHOva0TYbIKCpT5gbdeb+giKpnI8JU6QQrOW9X3/Y848wzE7pSQylEudNALN2iUj2ZQuUgcPUOWfZypKlOwA1MW7DMHSJQM1CQs3bUg7dHHrAHDlCP+cpnuEciefpAPEOJTETQFyl+GosVukF2LAM+RuRF94zGoA5Gdkcn4iE4phKZmVEuomSmN/MVhmYsLBKtNLc4NONCUDLQACkZbbFvid3MIiFS1SwgrmldwnL5wGB1BY23iTimo8FQSkMCAfUvmJ3zPzhbO9EynxfHR3C/cAWjNma+W55sdT1gCupypIyjRz10b1gJVWpJcWg1GMJUPOLvqLejRER7n04Rk/bF8rC1rD27bwtnyiZpksrMf0geZty21t4swrUapJ7MPp6Q3w2rWpK/4fIJgDkt51AbAtdtg8Hgc/k4sNSXznyjEWWAYBw3IqQqWuUtJlt5k50l+WZRKVH022hpLwGfIKQiYFIdTqUtlgap8rMT+kt35woHEc2UsrWtZmWSJZsAdCVMSA2rNyeLLhFdNnOFpT/eYBtOfMx6DojaInzAd+zEtXxcunKROzS3LBRZSCRqAtJIJ05R6eNyWZfIi4uPqIJxbggVKDLWvLLKs/lSApKuadXcODHP+PcGl0ngJlKUUhKkeYhSrKK3zAAN52ZresAPG+mIMYjq/Yl4PHSh+qIV8fTNltHHDUq5mPFTy1zDP0b/+zG8U+p1Sp49mXeYW7wgxPigqSVZnvzvFWw2sAmIUq7bEON+fpHRKKVKmy0S/DlgBL+ylR576C+ohTeOiH52Y5QKtROeKm51E+0/r8ICxjBFS0pmi8telw46H1eOkVXDNINElL/yqUO5Z2iQ4JKUhaQTMlgAFBKXPq23MCKl8gIRx6gZcH5F336nKaedo+0XThfFfy1WuLA7PcnXowiSb+G0vL5ZiyokapAA1d+foYkVgk2mQUMJgaxSpNu4JcH037wzLkTIPjF4UdDTQyix0zVJQlKiTq3vUfgYYJxcJUQS5AsWBc9YC4cmyiGSnzsAsgEBL2UD8QOvw9m4XmWVIUFbkAhhbRxvoIhZd6lwYe4xwxclTrXKBUoAKby5rG+UWY27xMrDJBVeWUDkVEgEMARc9LM3ugWkkLQw8qWGpc/LQftAE/GT4hD5kv+obOz9LQuzO7Oo+p6SXLR5CSeqnc8/fCisxgS5iQpAOU3BPtdLaQDW401kkt97gX7wPUFE8OVlKg1y6g7M/r9IJLBszitjcucnHZaCFyHCV+3KVp3ChrFlwvE5c0AJUUkapVr6HcRy/CFpy5Urz5TqzWPTu8WWhIZiOx5R6uLKRPGz4Bc6CZgTdRAhRXVviKYeyPt4VSkHdTjuflB9OOUObJykqoF3EPGOB+LJK0jzouOdrxyGsoTmsCx25dI+hjKs0cnxvCjKqJic+UFTgZXsYnB4t/SXY/wDkWvYlfppmWZLVoHTvsCI7pIm5kJI0IB+Eci4kwBVPNmyWLylEpLG6DoY6DwDiwnUwBPmQG+/VxAsKYGc3yT+JY0y2hTxFhCp8ohLOLsd+x2MOSt9IllJeC7k046aeZKJyEpINw9vUaGGnD0xVTVITMT7AJdILdSbMm27w/wCIcECFkpHlVGvC0hSZxSkgIWkiZpdIBa+ouRpzhbrYmgy0S56SkzFqyhmRY2vqB8oUVlPJnJ8s3K93Wnkbt1198S1tQk5hYpSMoG2jf6wnl05my/DDBb+VwSk3BPs3Aa0R0DqpSB7looqsTkkyiVBNnLBOmx2uNIrfF0tS8qWGZIfy39CRDuXVjKtACUAWSkAJTd3dtLPAuK08vwyteVChydz6C7HrzgG+e+o3x3OFw3uUHx9jqIgWuGddKSoWDKe4a/ugCqoikeZxycawr8ZufSYvMRhvRkcubDShrMpBdoSykl4KDgdoB8dyh8+OtmW8yJU4JmLBDDKVAB1EFudxrsd42TN8FBSoqTdwQ4ChoFMewDQBw9ibpOcBSUiySRr0BBeGf8XKnhlodvYDkBI5BiIYctLvufLPipzXU8ocUdQStRCSC7Py3in/AIiYakyQtK3MpYsxLhbCx5uNxtrzsGJSBLZSLoNtQcpvZ93Z4q/Eqs0spNy4Pb7eGeMSGDQXUUalKSxv1iSsmpXoGL/feIaiVlMeytWj169xIfVQjC6dJmDxXy3dtdLX7xb6LFJaVXNmsRfRrX2+xFVp5uUkkBha+kTlF3YhrH3axPlXn3KcbhRLacRCwQQopHJ/aJ1fa14ZoxFMqXlDAsC5+D7vyaK1gNXLZSzlIcJyrdg59okehiapxGXPUSSc13VbYjLlAOgb4tErIQalIYNHoxZWQZjkT+nR+btqzHUaxtQyEzczE+axS5LvbX6RWpk1eXNMAICWTdKTqAFMLn1gnCsTKPZOoZtB/r6wBStiYT9RsujVJDSho19FWDD5m8DUOJSrqUrWzC2nxP8AtBFbiKvD9plas29g2utzFTxiiCMs1CSBqpj5X5gbXIf6QSDlo9zv+tmWSrrlGybBrq066PrCKrq0LAILEdEsb9N4RTcYUoF1ExvT08xVwzG9yG+J+EOHj8dmD+VfUOqa8qAzF8oyjoBt2vAhdixgepzJUxMeJSWhoShBL/Uv+A4MhAsPMoBy+u7doe08toGwNI8KWUkFkjTTS8PF03mtBCeexszKZENJEtoHlS2gyUIbJzJEiKTxbSp/iLtdI+sX9FKWeOYccYoBVqAvlSB8z9YTn0BKvE2xlo40wpa5ZmoczZCVImJH/UlH2u5GvpHPuG8TNHOcHNKUdgbg/p72t1EdPVi5M5R627cvv6xU+KOE0MqbKtJVeYhL/lK/7gA1lvqP06xuNxmWLF4zRlzpZ4UkKSXBDgjQg6GD5BjmPC/Eq6SZ4FSDk1B1sdFpIsUkXt3jpclYICkEKSbgi9o0WNHuCy1sdSTEKMTEEGFdNR+DLY+1NJOmgSC19b8uoh9JU8D4jJ35AgeuvyEY/UASpYipkrmOwSkkCxuxBf1+kV+k44XLUCuWhRAsoeU/UHvD/HKdX8PMSki7PyZ3bvFNmUhlqlqUkLdIJCmygkMxG/lA1iVbU6nr+MMbIQ4uPRxUqYlKgkS/MSSCovtmc3PKBJuLzM4mO5BJvdztA0qkV4RKtSdOXIduUeoyolpfNZ35v35QBFmzMdkQniIyppsyYVzJntKYcu5eB5yACpSi4SbO9+gf1tA1BiA0cnvAPEGKF1XYAW/eDA9RSsS1z2trpegYZXYPr9YUpxwuHFt4raFlSsxcq1Pf6Q0n0BFw7G4sb+vOHHCq9xGXyGP7RLVhVZdwfLyOoPKGy5zkrFn2YxW+H6JSgcxytpme/SH4VlF4iyYwDGpkLC/cmmnOhSXuwI2uL79HhNMkInJKiefbSMxqqUiUwclfl+EB0aVhCkMAGb39tdY3GvEXDO4hr6YEQqkqyrHJ4f1dORYhjCeqpY9PG1iQvYMbLSFJBDFYBJSQnKAx97ONYjoJhSkqOgURlJsbMW6wqp6lSXDm/a7EMC8OsApZc2YvxnTKSL3bzG1n9fcI5hQNx+NuXUAKAYmSGAu3aJayl8MsWI/SW9z9Y9TLTlAFy/2ISx1KVNSSZOJDEkxY8BwjyBU0MLqZi5Zhc7DpvC3A8IUteYg5UXNjtdh8YstdjzBwwGjbdC0Tu1aEZRY6imtOVwgJAl+pbTQ6wsn1zpKEaTAyk2bqQVO1u2kTVmKOFF/MdCHuIWSCAH3Y/KMxj2YxhqpWpoZRYuHIgujxBSdI0xSjAXbU3OjX5coGlyyI9U0yzyA7I5EOnTCr0gigmFxlYnW+zfbwAmYxv74OpZZew9+kKYUKlSuDu50DhTEwPKo3O8XlMtwO31jk1EgqUEp9okAe+LvgePjP4ZLgWSeYFgfW59YAH1JWB7lnSiGEmS2v30iKnSPa90SiGjUQdz2uxFMqUtaiyUpJjhGJ4iiZNVMmk5lkqDbA6CLX+JHFgUf4eWfKkvMI3I0T6bxzNZUskgE9oCuRsypP+Na9mdpJgqlryk/d+neA3jVUeIjtjaxHsoYUYHj/AA0FIKkArkO+RP8AzZBOplvqh7mWbciIV4PjdRhxDnxqZSmChYen/bVzB928P5VepBcEjqPu46R7VSJc4EgiWpXtEDNKX/Wjbv8AKPXx50yjfcmKsn8S14RjUqoQJklWYbjQjoRsfhEtbMt5SSpVmd2sS7e+OXf2FUU00Lo1ZHZ5ZW6FHfIo2IP8qr9TDFXE0wLSZ0tUicgh0qBSDzHQG4fS+0a6moND1H1WouAHvYj4fSEeNSk5yyXVb5WhzNxBM1lSyGAe5Dj9/SFVRMuouNP9zEbAiNRqg1OAE5TZShe5YHa52hbXzAPLqOelzvBU6cCTzI93pCutGmpD3aNBuNHyO5tISQkEgBhrAdXTpnEgnUfHvE0tRW4JLa9AAbCJBJS1ntvGg1O61FWE4XLlzCJjEggJ6vvFjmAJG3QQrn0ylhwQCDZ9TBKnOuu/SMyPe5wEkkT+enSJhXOvKBYDXnA6SEpc2jamkZUvuofYhXfcMATTEyfDBdzqBaI5M0qCcwyk6g/AxuachJzOzW56/KF68VUVeVDAWvr7hBlCy0JpYKZviaBb7t9/OFcynh/Q4YqeoE7BhZtbtBk/hKYNooxAqoEmyEEyjVFDDSTi4CWYBhcNaw1Ycvswyq8DmI1TCepoeUOYBhRmY3/GbEmOJpUQkMUkguRbu21o1Qr8wtZKjYAizbQrp5OVd7fKHNPSlRCnBCSAxNx+rTlC2AXUrR+fcbrnrloYZgXd7+8nq1uxhXWVpWxOu/Xr0j2fXKuDcEvfcwIlViduXuiYL7j7qRqv0iaXcGNCoE3+EefxDWTDKJ6gM4EDqJLrPujwUkMEyQfnE6ZMVA0J5zCzcWoo4KlSGgwSY9yx1zIfKKZSfIcyiGK9gDqlPU6E9YygUfFS2r+6BqGlXMVlQCSYt1JQSKFImT1DPsNfcNzGdzfVCXajDITmtbSKRxx+ICUBUmmV5tFTBoOYT16xXeJuP1zQUSyUIOwspXQn9I6RWqPDJk5QJ8iBof8A5G/eD776nKoXfuDyKddQvKmwHtE7DmesWiR4chIQCA3MXPUxCqaiSnIgB/rzUdzC9SiS5uTE+TJ6EcqE7M6SsMSOUamB8bmKTPWH3+jj4RNKoZikhQUhsoWXJcJIUQTbfIqweJcviPjIB97jH+FX7kM5MAzFlJdJYw3RhKmUVLDhWQBKm8wKgsElJuluxfWA1YDNUcoUhSnbKFKeykIVqkCxmI30NnaE/gcQBlWDScbayw3bT1EOZWLpmoCVhE6WNArzN/SfbR6H0hPI4cUpRC1puAUBK7q88pBLlJCQPEYvd9rQqXgs5CkHMlOdClu6hlCEhS8wZwQCCzF3EV42ypFsMbdR/VcO06wTInLp1fyzB4krtnSMw7lMJ6hFTTJPjSSuW1p0v8yXz9pLj33jReKTJIlmYpE0LTmBQ4UA5SCXSNWLcwHhlh2PJd5UwoV0ORX7K+MPLqf3CDxYDW4iNShY8i7663j3x7m6Ta7FzFgr5UmePzpEtSv50vJX3JQMqvVMIZvCSEqC5c1ST/eRmbYeZB8w5uB6x341PRncpGqcHdraRGakAFi43iGoopsskHLMv7SFP8IGlVaEkhTpJ/mBhJxMPUbyBh9PXBSfLttv2jemrAtWrn056GFdViiAUhKtwSQCzdxA9LUJXOUoMB2Ynb3bwQxCriWyG6lhlMC6iSb9hBPtXe0KU1B2ueewiOVIUCTmVe5ud9YX+O40PCZ9apSiEHysADv1jREiJZUoCJAmGgATIbgtWZcxJFw4tHR5c0LAO0c4w1HnEX2iLIDQ1DF5AJ7MpUk3AvFcx3h2Wn8wJJG4G0Who2ygi94OLupyKvwpKnb0O8LlyFo1c9o6hinC4U6pQY8tvSKzV4WpNlJaBK/cYmQr1Kgai2h90Rla1bRYZ+HCBzSNAhQIw5SfcUJpidYKlUrQb4TRquaBqRGwe54iVDFGDrKcyRmHSFSKrMoJQCpRLAJBJMOKLipVMCj8pChr4ilLP+SW9+5jpnFj1Bjh00lhLUewMbJpESz/APoXk/uJ80w/4Rp6tA+J8VTp4yoXOmPrlCZMv/Kl1K/xKHaFsrCpyvaIlg7Jufh+8FN413HlVxcJKctOkSQ2pZc0/RMV951QXGa+q1kv7z9IYycMkyrqYnmq59BGTsY2QPU/tAlwOpoB9TykwSXKGaYQojc6egjepxR7IsOe/pygBcxSi6iTGyUwhnJjlQCYBG4THqUxIEQkmMnbOIeGkzElQAzc2vbrFPnqWQEFRAQnIwcBrguNyQSH5RkZHZma+5HjPIbmq5sw3MxR9Ts/7n3mIJhmO/iKe5dzuUqPxQg/4RGRkTl2+44KIMuonB2mrDl7Ei4Ziw09lPuECzKudb85fl0ueTfInvGRkZ+RvuMCr9QGtmTJjeIsryhg92HL4CFs6njIyDDG4fEVMl4jOl+ystyNx8YNk8VEf8xHqk/QxkZFSG4plEPlY3ImaqHZYY/GJFUMpf8Aop/gXjIyGFivUVxEH/4flMfKhTjVSS46goUL+/tCuZw2tPsEHsoj5xkZBBjBv1IvDnoF5aj1YK+USyKm/mUEf1omj4pSYyMje4YqbnFJSXClgkaFJUUnpdIL+kZIx6UNQSX2ZvjHsZB8BOjCTxPTouyvTKfrD6j48pgNJn+VP/1GRkEFAgHc3X+JNKNpn+VP/wBRH/8A02l/lmn0QPmqMjIKpgRZFN/FqQLCVMP+JA/eAq/8S0TU5RIHqv8AZMeRkdO4CJpeO5jdJSP7qFLPzEbqqs3sy55PVKED6xkZCm7jNAdQeZSzVfoCR/eW/wAojGETC4K0pB2Sn6mMjIwkiDymf8Po3Wo9yBG4lU0v+T/yMZGQIJMKarxlA9hJPuAgaZi0xWjJHT94yMjDCAg7E3Nz1iRKIyMhRMYBJEoiVMuMjIUTCElSiJAIyMgZs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82" name="AutoShape 22" descr="data:image/jpeg;base64,/9j/4AAQSkZJRgABAQAAAQABAAD/2wCEAAkGBhQSERUUEhQWFRUVGBoYGRgYGBQXGBwdHBgYFhcYHRgYHCYeGBojGhcVHy8gIycpLCwsGB4xNTAqNSYsLCkBCQoKDgwOGg8PGiklHyQsLCkqLCwsLCwpKSksLCwsLCwpLCwsLCwsKSwsLCwpKSwsLCwsLCksLCwsLCwsKSwsLP/AABEIAKgBLAMBIgACEQEDEQH/xAAcAAACAgMBAQAAAAAAAAAAAAAEBQMGAAIHAQj/xABBEAABAgQEBAMGBAMGBwEBAAABAhEAAwQhBRIxQQZRYXETIoEykaGxwfAHI0LRFFJyFWKCkuHxFjNDU7LC0iQX/8QAGgEAAwEBAQEAAAAAAAAAAAAAAgMEAQAFBv/EACsRAAICAgICAgEDBAMBAAAAAAECABEDIRIxBEEiURMUMnFhgZGhI0JSBf/aAAwDAQACEQMRAD8AotfIUykhLuReEiqAk6F+xi4TP1ekA4lPUlKsrDzDQc48bHlI0J9KCG1URy8KUCCbDqWhlX0mdKcq0aea++0K5iyTck94yXNKdIeeR3cd+AQn+z1I1J+Q98H0EoXLgltHJb1gOkmlTJJ7HcQzopKwDmLvpCnJrcWw46haB9IFxKXcHvBqR9INk0aVpJO0Rvk4CzGeMaezKoZUSU9AtRsIfScKSlyq8SrqUp3AgT5N6US1n+oqRgP8xi28M0gly2TpmiuzcTQP1CLJwxUBckkF/MYxWyE23Uh8hyy1K1xSsJmLMVClpiuZ3MWPjlX5rc4nwXhuYZaVoS77xdz4Jy+5OlcQDNBTsImwCZmmr6WjaolKQvIoMYY4JTJEx2sB5ho8JRTVmBkcXQlD4rJ8a2z/ADjWTXTphT4s5a0jVJUdOUXOdhaJhWGs5PVthFVqpHgKIAsY9DG/xA+p5zY/nZ6MteKYmZkuWpYIlNlQj6/CKyrEfDUtKDlCtRB1PUzKmWVEAIkpAH37or6p/wCaVM99IN15QMbFTqPUSHCF5rk+hhhMivqnlUxFsodwNocVE7KHLRG61PRRSCRIK2mzDrCpdOobQ1TUiNgQfhHAkShcpUVFQpFQfRysoaJAR8o2A+/WOLEwHyFu5Pm+Z+UNsEDIPlBfQnaEr/8AtDWgljIIWcnAXFFOepaaPGBo+kCV9Ylc11bBhC6UgC8aEEkizRLj+RqGy8RGE7DgfOoeQpt37RHhOHDzA+yRGn8YMuUk205R5/bDIKdhvFS1QURBDDcs+AVQkoyDR4bisQuxEcyXxWEWMbU3GqioBIAfcmJmxvZ1DBUDuXmvoEi6Y5dxdSvUL8wBIAMXWRjk6YcqQkp0K/0gkEi/O0VHiHDAhMxS5iVzCcwIPwh3j4WVuXUF3BFR5w5N8CQlKffDI4uvnCbBKgTJIb2ki4gog8okyYjyNiUqVqJZm/8ASIAxX2V90wbM0P8ARAGKLsoc8sVp3Dx/uERqjyMXHkXSwncMw9X5iYfyjb0MVulV5094f067D1ibMJPm7hif2gkV6ZYZRZ7xDSyCssm5YRNifB0+cAUsG6jeI2CMeLGZjBHyqIMVxUKLpUe0KJlQTvFmV+GNa7ZUjuoCCqz8H6tATlmSlvqxUG7kpi7GMajRjG8itASk5nsLx0jgiSUUnnBS6iQ9o9wH8L1y7zlS3PVVuW2kPqjhyoTLQhakKQk+XKoOA7MX1EdmKsh3qR5MrMaqULi6kK5mYBwLGJ+H+IJsggAukfpMXTiLDkqzzXDpGZYAF2HzYRQ1YpJmTCZZAFtfKPjCEYZcfw3UzaNxeM6/EPGqFTAlgQLdoOo5aUrSsuxBcdYR1VWmQpvFlKfXKrMOWojSXxekfpzdoP8AE4EXYPUtVLRguTbMXhBxTQIcAIKtSSNYxPGZUGTLSltyoufRoV1HEkzMTlB98cFcGxMKWNzKapySFSglYCi5tCX+BYkgKL9IaHiqYP8Aog++PRxioayB9+kODZfr/cWUS4JTSFlSXQq27QfVozCNTxuGIMkh+sAJx4EsEKJ5C8DxyNsiOVwDdzz+DPOJ6ZAAZRV0aJ5aVqIBlqS+6mA0jYojCxGjHWTIJuQC2Z49piWv93jWYGOvpG8v9oz1AMmJ+R+cNaN8ohQTb0+sO6VPlHaJs/QjsI3CEKj2YoAO7RiUxBX4esArT5k/qT05iJUFmNfQms6pAd9g/wDrCnEqxJISCcp1aCcnlF3QfYV/Kf5TAM6SQSQLjVP1EX4QAdyPKSV1JaPBBNBSDYXcwZ/wnkNvMWfeHZwiTITJnoqEzkTACUJICkmxIUl+drtpFhxDjtVRJyZZYDgBTHPbkNBFx4qPkZAqs5+IlWr8TkIly0ykLlAISJqczhax+puWp21ip4pVIUl8hBJ1i143MzShJGUpz+ISwzaMz8opOKTnWlIsIOgTYnEkDjCsIxAyiFan7tFwk8VSCPMFIO4AJHo0UVaGiWXOLQs41bZm8yI9Vp/gMJ8TneZuaRDVRsP6SIQVeYm42iTENz18Q3cGJjV4wiPIsjyZuhbQ5w6e4HrAFBhi5q0pQkqUogAC5vHa8E4Vp6KlIWgTlKbPnSClxytYB+cT5mUCIyuKH3KNgiSFBZfKBrzPIQ0k4ytCnCiIuVTgwqJKShKUFA8qAlvL0Ec4xc+FOKFFlCPNy4ix5T0/AzYWTg1X7uW2n4rUfauecaf2xM1Cj6RUUTzEqa0jeI2wk+zPQ/SYu1AltTxAsa3HaI04spa2SHJ2+PvivysX2Ux7w6wyoploKFgpWS4matyDPYQIxMfix1J8uAYlLBL/AIgmL05nSFoGc5yMxSFWALkEtZ+UVuTwpKSD5CW1d46fw1WTUEhZKkJ/UVeXL81PsIaVFHLWhSFBP5rlkpAP9RA/VHreOBjTiJ855GVjk2JyOXhMpOiB7okFGgaJHuEOsWwNcg+YeUkhJ5gcxsYXFMPi+VyAU6eQ90Z4I5CJsseBEbU2zNUUOYPlDDUx6KOV35WjTEq3wwGIdNm3L7++A5taQEDKkrOjG5vZm17wvlcqGGgCZlXJSm+QH0hemeAXSAlugHx1h1Lw5y6lMou6XcDuYYYJweipmBCicqbqaz8g+4d/SODTmIXdSrTZ5NmzHoCYIl4WvJmyLLbBKo6pMpUSVCVJlBgNgPQf7wCK5TkEhL75dP3jShER+rvoTkNbSLLhaFDuCICGCzwApBcG9jHblZil1BCwS2gf/aE2I0kveVl5FLd9PWGq7JqKfIMnqcnVMqEe0kkdRDSj4tYALQQ24/aLdMw5w6WWPj7oW1GEy1+0gfKCPDIPkJiuU6Mip+IZK/1N3tDmhxEDQgj3xWqjhNB9hRT8RABwWdKPlc9Un6RM3iof2mo8ZydGWTEpXhKK0JzSl+2j6jrC+YUlmVY+wv8A9FQPS4rOum0wbpV5V+46wuqK4AqABQ+qFW93WGY8bdGLya2ITUSCSVI8sxPtJ59Rzg/C8WqJiAhIQSjZmVCcVhUxB8w0V9DHs2qZQmJJRMBu2h6w0rYoxIfibEfJr5ktE1C5ax4gYkpdux2iu1UtKlhT6bEGLlgfFgmgJmAZuexhzMp5atUJ9whP6h8emEL8SvsGcwmVgB5mNP7ROyDHQ6jCJeyE+6F02iSDZI90EPLH1O/T/wBYtz6f4oGJBH+EiDV4eRq8eokykglaVFv7zAc4SGEpoxPPpgQdrCFk9aUFiXPIQfi2JpmryUsvKObknrc6JibC+DlrmoQtkhRDqNg3MP03aLVpFtzFflY6SXX8H8AmLmGtmHJLS6ZY/mJDKV2Gnd+UdcTVFiUsoa/YhTSpRIlISlkoSAlKegsL7kx7UrnLIyAZXuoEAdniTJl5N8R/iJK33J6nElZnzBOzM6vnb1il8S4LOUVzpIlLVmHkSQVl9TskehOsWavpqhYypUE2YjM56mwvA9FgMyUpKlzEEJJLKLt1b4wq2U2YxQlXe5TV4OaVCxOy+dIIS75DqfXaFlThx8oTZS7pG3O52s0dVnV0sE52mqVZikF/S9oUVvgknxQk5nAKAAB0UAMwMEFS7MrxeXmApTOXSyq9vZLFtPfpE6KloteJUEpMoiUUpSDoLlR1JY6BzbteK3NpkuQddiP2hWSgZ7vjeYWX5xlguLLKxLSXzkJI2Pce8xf6TC5sq/j2JHtJyq7udexjnPDaMq1KALsUixDOQHvoCHHrFoqeISQzdC27bQKlUuQecpzvWMfzI+IJ6xMUZivElE2ILMdQCNjFY/tF1WP38oaS68AhEy6Sd2LdYmwr8MVKGeomBNyWQ5JD2cnT0EMxjluRWuGw0WpxBBN8vM7Nt92g6UZJIckPv96xYabg2ilXEtUw7upR+D6ekPE4TTMkmmTcZQ4ewsPSzekUBGk7eRi+pzHEqCTNTYssE3Tff9QPKK5iOFTErTMRdAIuP0tzB2juJwWl1/hkOBfKCCP3EL5/BlLMSR+ZL5+bMA467RoUr9Tf1YI9zj6KuaXADlze3K1+Y1i7/h5XZFLStTqsfTf4xFU/g2Qxpq1JDulMxJS3qCb+kKKvgjFKJZn5PGGpMpWdxu6WCj6COyYeQ+MxvIVxRnRcVpBmzpVZf09O0L1yFbkHvCbh3jpEwZJgyneWuxfQs/WLdJmS5rlChmN7s/YHlAh+XxbRkpBX+IsplpBvbt842rcORMTmQoktox76waaAnVOmxFiBzI2ieXIypJAysR63t8HhgX7gE/UqE2gWgulLHm7xGQ9pqP8AFof9Yts7Dgo8viG5W3iCZgBIsm/X94yq6hcpT8Qwwy2ULpO8CJi8fwiZcpSZyktsHD/CKMGcto9vpDFYHU6TJlIUMsyWlaTzDEdlC4gCr4ZQo+XzJ/lXduyhf3Q0phe8PMOokLDwwYQ3U39Qyd7E5liXCipTKllknZRdPYL2PRTGB6dMlIPjZkTgQyFJdKhzfaOq4hgCVJLBw1wbvFUxHhFakEpR4yBql/On+k6gdDaNp0025vLHk2NH/Uhk4atCs6ZPhpUA1wRpq8H+DMCFArS5uPMAQYq+J8MT0SfGl+JMpwcpPmBQd0qH6PkYVUuFmaHQpyNQdR6RxK1ZgcGBqdBkyqmWl5wQUtYhSSfcIUz8alZrljyMV2RTTZRdiRycwd4ctdyrKeRDn3xO64Sbr/Ecv5FHcuc+kDE6AByeQGpMc8x7EzOVklvkBb+o/e0W3jfFCgGmRqGM0jnsjsN+sLODuHPHXnUPKPv4/vA4UCDk0M7EjwXAEpZSXKQzlQ9tWumyAdt2cxZqWWZkwPckuSXPUw0q6IISwGkS8OSkjxFMASMgK9M2p9NIJgXazFnIEFCOK0MGUU2QCOTkPbnCCnxNaV5QVMXYe/l74JxLEEqKWIId+V9G6tEFNTFDlB8+mYs7Np0iZl43KMZHDfuOE4/lTlTr+o7nl2gCqxZR3ML5UoOSsqJuwGvc9BG/gFQfbePOyKchuGqhYzwqvSEqJBKiQHdi2u0D4yfGH5YJUNQA5I9I9k4cpgzJSd1EDNtvytBNNgk1RKQUoLOFe0k6C5QTzh3HKQFA1ADoG5XKzKkqKCpYIY+ybnltEM3DStj7Or7kw/n0aZSlIVNKyG0SyX31LlrQLVVKZY8tyd47I4XQ7nseNjZ9mDJliWgJKi3KNPFTtAE+qJNzGkmbe/xhPFm7nq/jCLLHw9hX8RPSXT+UQSDuPsfGLfiJZb8iWJBAbcA6xRuF8cTIqAVGyjl+rx0giVOBUguW0zMDZvSPS8UqF4+58p/9K/zX6in+JUg6i40FvneC6bEb7X+7WtEyqBnCU7i4Zup+cQzqW7X9xb0VFPFh7nm2Ixmlx7SX1Zw9xf6xAaYnt0Bb4fOAqejYgF7+oY2N/pBKaMoGqnszPz3aOIvdTLqErogkHd2v/tG9LUmXZiRo0eSadZ3I5/e8SVWISpCXmKBUO0FYX5dCDs67nPvxhwKWjJUoT+YtQQoC2YNYn+8NH69I5hL4rnU5IzO2zu3rFq/FDi8z1AJNkm27dY5VNnEm94LEi57YjXqUsxxIAe50XD/xcmpDKB9C/wA4ap/F6Yx8vvaOVpl2eLRgXD0tYCpyjfRIOo1cxmTFjQXZH94zEOfYlwm/iaVJ8s1lfy5Sx6AiBa3Hq5cvxCVoS7CwJL6WLkQVQYYwYIQE3L5BezAP8PUxPPHhqGdRyZTmKQbNp2+EQ/C9A/3lgxD+kr+E8QTDNAUVFYuFduhs/pFtm/8A6EBX5efqnwVk/wDis+6FYqZUwBlpW2rpKbg5k+1qPvnEM6plEFayTY2B8oOmg5ajtDCRetTBhuFCSpKilQKTyNoa4XUBBLvflCqmJUgMVKazG/1iamqmI3izFknn5sJWP5mIEiyW7n6RBR50KzgFnvYgN6w2w2XLWkLQBf3g8oYGSCGIeL+N7uQcgNVB6YXM2UGKgy0keRY5KToe+scw414YSicaihCpKhdUndJ3KP5kdNo6yxcJSGG5hbxDhIUAoWVsoagwvIurjML7oznPDuOyqseHOSEzh6BXUdekMJvDKCbRTuIMKXLmlXsrSc3ltpuO2v8AtDzCuP0GUPGcTBYtv19Y8vLgP7sc9EPWmldrqlSg5uqaSVPq5MdZ4XwwSaZAGpAMcllAKnSgC4JA+MdylIZI6AQ8/uqDkNJF2JyDlLaxWeG8RSsrkzfaKs6WOjHKUkc3uXi7zEPFYqKGno55qJj5llksCcoI86mFt45hqS3A5CEFBQCSpCi7hiHOva0TYbIKCpT5gbdeb+giKpnI8JU6QQrOW9X3/Y848wzE7pSQylEudNALN2iUj2ZQuUgcPUOWfZypKlOwA1MW7DMHSJQM1CQs3bUg7dHHrAHDlCP+cpnuEciefpAPEOJTETQFyl+GosVukF2LAM+RuRF94zGoA5Gdkcn4iE4phKZmVEuomSmN/MVhmYsLBKtNLc4NONCUDLQACkZbbFvid3MIiFS1SwgrmldwnL5wGB1BY23iTimo8FQSkMCAfUvmJ3zPzhbO9EynxfHR3C/cAWjNma+W55sdT1gCupypIyjRz10b1gJVWpJcWg1GMJUPOLvqLejRER7n04Rk/bF8rC1rD27bwtnyiZpksrMf0geZty21t4swrUapJ7MPp6Q3w2rWpK/4fIJgDkt51AbAtdtg8Hgc/k4sNSXznyjEWWAYBw3IqQqWuUtJlt5k50l+WZRKVH022hpLwGfIKQiYFIdTqUtlgap8rMT+kt35woHEc2UsrWtZmWSJZsAdCVMSA2rNyeLLhFdNnOFpT/eYBtOfMx6DojaInzAd+zEtXxcunKROzS3LBRZSCRqAtJIJ05R6eNyWZfIi4uPqIJxbggVKDLWvLLKs/lSApKuadXcODHP+PcGl0ngJlKUUhKkeYhSrKK3zAAN52ZresAPG+mIMYjq/Yl4PHSh+qIV8fTNltHHDUq5mPFTy1zDP0b/+zG8U+p1Sp49mXeYW7wgxPigqSVZnvzvFWw2sAmIUq7bEON+fpHRKKVKmy0S/DlgBL+ylR576C+ohTeOiH52Y5QKtROeKm51E+0/r8ICxjBFS0pmi8telw46H1eOkVXDNINElL/yqUO5Z2iQ4JKUhaQTMlgAFBKXPq23MCKl8gIRx6gZcH5F336nKaedo+0XThfFfy1WuLA7PcnXowiSb+G0vL5ZiyokapAA1d+foYkVgk2mQUMJgaxSpNu4JcH037wzLkTIPjF4UdDTQyix0zVJQlKiTq3vUfgYYJxcJUQS5AsWBc9YC4cmyiGSnzsAsgEBL2UD8QOvw9m4XmWVIUFbkAhhbRxvoIhZd6lwYe4xwxclTrXKBUoAKby5rG+UWY27xMrDJBVeWUDkVEgEMARc9LM3ugWkkLQw8qWGpc/LQftAE/GT4hD5kv+obOz9LQuzO7Oo+p6SXLR5CSeqnc8/fCisxgS5iQpAOU3BPtdLaQDW401kkt97gX7wPUFE8OVlKg1y6g7M/r9IJLBszitjcucnHZaCFyHCV+3KVp3ChrFlwvE5c0AJUUkapVr6HcRy/CFpy5Urz5TqzWPTu8WWhIZiOx5R6uLKRPGz4Bc6CZgTdRAhRXVviKYeyPt4VSkHdTjuflB9OOUObJykqoF3EPGOB+LJK0jzouOdrxyGsoTmsCx25dI+hjKs0cnxvCjKqJic+UFTgZXsYnB4t/SXY/wDkWvYlfppmWZLVoHTvsCI7pIm5kJI0IB+Eci4kwBVPNmyWLylEpLG6DoY6DwDiwnUwBPmQG+/VxAsKYGc3yT+JY0y2hTxFhCp8ohLOLsd+x2MOSt9IllJeC7k046aeZKJyEpINw9vUaGGnD0xVTVITMT7AJdILdSbMm27w/wCIcECFkpHlVGvC0hSZxSkgIWkiZpdIBa+ouRpzhbrYmgy0S56SkzFqyhmRY2vqB8oUVlPJnJ8s3K93Wnkbt1198S1tQk5hYpSMoG2jf6wnl05my/DDBb+VwSk3BPs3Aa0R0DqpSB7looqsTkkyiVBNnLBOmx2uNIrfF0tS8qWGZIfy39CRDuXVjKtACUAWSkAJTd3dtLPAuK08vwyteVChydz6C7HrzgG+e+o3x3OFw3uUHx9jqIgWuGddKSoWDKe4a/ugCqoikeZxycawr8ZufSYvMRhvRkcubDShrMpBdoSykl4KDgdoB8dyh8+OtmW8yJU4JmLBDDKVAB1EFudxrsd42TN8FBSoqTdwQ4ChoFMewDQBw9ibpOcBSUiySRr0BBeGf8XKnhlodvYDkBI5BiIYctLvufLPipzXU8ocUdQStRCSC7Py3in/AIiYakyQtK3MpYsxLhbCx5uNxtrzsGJSBLZSLoNtQcpvZ93Z4q/Eqs0spNy4Pb7eGeMSGDQXUUalKSxv1iSsmpXoGL/feIaiVlMeytWj169xIfVQjC6dJmDxXy3dtdLX7xb6LFJaVXNmsRfRrX2+xFVp5uUkkBha+kTlF3YhrH3axPlXn3KcbhRLacRCwQQopHJ/aJ1fa14ZoxFMqXlDAsC5+D7vyaK1gNXLZSzlIcJyrdg59okehiapxGXPUSSc13VbYjLlAOgb4tErIQalIYNHoxZWQZjkT+nR+btqzHUaxtQyEzczE+axS5LvbX6RWpk1eXNMAICWTdKTqAFMLn1gnCsTKPZOoZtB/r6wBStiYT9RsujVJDSho19FWDD5m8DUOJSrqUrWzC2nxP8AtBFbiKvD9plas29g2utzFTxiiCMs1CSBqpj5X5gbXIf6QSDlo9zv+tmWSrrlGybBrq066PrCKrq0LAILEdEsb9N4RTcYUoF1ExvT08xVwzG9yG+J+EOHj8dmD+VfUOqa8qAzF8oyjoBt2vAhdixgepzJUxMeJSWhoShBL/Uv+A4MhAsPMoBy+u7doe08toGwNI8KWUkFkjTTS8PF03mtBCeexszKZENJEtoHlS2gyUIbJzJEiKTxbSp/iLtdI+sX9FKWeOYccYoBVqAvlSB8z9YTn0BKvE2xlo40wpa5ZmoczZCVImJH/UlH2u5GvpHPuG8TNHOcHNKUdgbg/p72t1EdPVi5M5R627cvv6xU+KOE0MqbKtJVeYhL/lK/7gA1lvqP06xuNxmWLF4zRlzpZ4UkKSXBDgjQg6GD5BjmPC/Eq6SZ4FSDk1B1sdFpIsUkXt3jpclYICkEKSbgi9o0WNHuCy1sdSTEKMTEEGFdNR+DLY+1NJOmgSC19b8uoh9JU8D4jJ35AgeuvyEY/UASpYipkrmOwSkkCxuxBf1+kV+k44XLUCuWhRAsoeU/UHvD/HKdX8PMSki7PyZ3bvFNmUhlqlqUkLdIJCmygkMxG/lA1iVbU6nr+MMbIQ4uPRxUqYlKgkS/MSSCovtmc3PKBJuLzM4mO5BJvdztA0qkV4RKtSdOXIduUeoyolpfNZ35v35QBFmzMdkQniIyppsyYVzJntKYcu5eB5yACpSi4SbO9+gf1tA1BiA0cnvAPEGKF1XYAW/eDA9RSsS1z2trpegYZXYPr9YUpxwuHFt4raFlSsxcq1Pf6Q0n0BFw7G4sb+vOHHCq9xGXyGP7RLVhVZdwfLyOoPKGy5zkrFn2YxW+H6JSgcxytpme/SH4VlF4iyYwDGpkLC/cmmnOhSXuwI2uL79HhNMkInJKiefbSMxqqUiUwclfl+EB0aVhCkMAGb39tdY3GvEXDO4hr6YEQqkqyrHJ4f1dORYhjCeqpY9PG1iQvYMbLSFJBDFYBJSQnKAx97ONYjoJhSkqOgURlJsbMW6wqp6lSXDm/a7EMC8OsApZc2YvxnTKSL3bzG1n9fcI5hQNx+NuXUAKAYmSGAu3aJayl8MsWI/SW9z9Y9TLTlAFy/2ISx1KVNSSZOJDEkxY8BwjyBU0MLqZi5Zhc7DpvC3A8IUteYg5UXNjtdh8YstdjzBwwGjbdC0Tu1aEZRY6imtOVwgJAl+pbTQ6wsn1zpKEaTAyk2bqQVO1u2kTVmKOFF/MdCHuIWSCAH3Y/KMxj2YxhqpWpoZRYuHIgujxBSdI0xSjAXbU3OjX5coGlyyI9U0yzyA7I5EOnTCr0gigmFxlYnW+zfbwAmYxv74OpZZew9+kKYUKlSuDu50DhTEwPKo3O8XlMtwO31jk1EgqUEp9okAe+LvgePjP4ZLgWSeYFgfW59YAH1JWB7lnSiGEmS2v30iKnSPa90SiGjUQdz2uxFMqUtaiyUpJjhGJ4iiZNVMmk5lkqDbA6CLX+JHFgUf4eWfKkvMI3I0T6bxzNZUskgE9oCuRsypP+Na9mdpJgqlryk/d+neA3jVUeIjtjaxHsoYUYHj/AA0FIKkArkO+RP8AzZBOplvqh7mWbciIV4PjdRhxDnxqZSmChYen/bVzB928P5VepBcEjqPu46R7VSJc4EgiWpXtEDNKX/Wjbv8AKPXx50yjfcmKsn8S14RjUqoQJklWYbjQjoRsfhEtbMt5SSpVmd2sS7e+OXf2FUU00Lo1ZHZ5ZW6FHfIo2IP8qr9TDFXE0wLSZ0tUicgh0qBSDzHQG4fS+0a6moND1H1WouAHvYj4fSEeNSk5yyXVb5WhzNxBM1lSyGAe5Dj9/SFVRMuouNP9zEbAiNRqg1OAE5TZShe5YHa52hbXzAPLqOelzvBU6cCTzI93pCutGmpD3aNBuNHyO5tISQkEgBhrAdXTpnEgnUfHvE0tRW4JLa9AAbCJBJS1ntvGg1O61FWE4XLlzCJjEggJ6vvFjmAJG3QQrn0ylhwQCDZ9TBKnOuu/SMyPe5wEkkT+enSJhXOvKBYDXnA6SEpc2jamkZUvuofYhXfcMATTEyfDBdzqBaI5M0qCcwyk6g/AxuachJzOzW56/KF68VUVeVDAWvr7hBlCy0JpYKZviaBb7t9/OFcynh/Q4YqeoE7BhZtbtBk/hKYNooxAqoEmyEEyjVFDDSTi4CWYBhcNaw1Ycvswyq8DmI1TCepoeUOYBhRmY3/GbEmOJpUQkMUkguRbu21o1Qr8wtZKjYAizbQrp5OVd7fKHNPSlRCnBCSAxNx+rTlC2AXUrR+fcbrnrloYZgXd7+8nq1uxhXWVpWxOu/Xr0j2fXKuDcEvfcwIlViduXuiYL7j7qRqv0iaXcGNCoE3+EefxDWTDKJ6gM4EDqJLrPujwUkMEyQfnE6ZMVA0J5zCzcWoo4KlSGgwSY9yx1zIfKKZSfIcyiGK9gDqlPU6E9YygUfFS2r+6BqGlXMVlQCSYt1JQSKFImT1DPsNfcNzGdzfVCXajDITmtbSKRxx+ICUBUmmV5tFTBoOYT16xXeJuP1zQUSyUIOwspXQn9I6RWqPDJk5QJ8iBof8A5G/eD776nKoXfuDyKddQvKmwHtE7DmesWiR4chIQCA3MXPUxCqaiSnIgB/rzUdzC9SiS5uTE+TJ6EcqE7M6SsMSOUamB8bmKTPWH3+jj4RNKoZikhQUhsoWXJcJIUQTbfIqweJcviPjIB97jH+FX7kM5MAzFlJdJYw3RhKmUVLDhWQBKm8wKgsElJuluxfWA1YDNUcoUhSnbKFKeykIVqkCxmI30NnaE/gcQBlWDScbayw3bT1EOZWLpmoCVhE6WNArzN/SfbR6H0hPI4cUpRC1puAUBK7q88pBLlJCQPEYvd9rQqXgs5CkHMlOdClu6hlCEhS8wZwQCCzF3EV42ypFsMbdR/VcO06wTInLp1fyzB4krtnSMw7lMJ6hFTTJPjSSuW1p0v8yXz9pLj33jReKTJIlmYpE0LTmBQ4UA5SCXSNWLcwHhlh2PJd5UwoV0ORX7K+MPLqf3CDxYDW4iNShY8i7663j3x7m6Ta7FzFgr5UmePzpEtSv50vJX3JQMqvVMIZvCSEqC5c1ST/eRmbYeZB8w5uB6x341PRncpGqcHdraRGakAFi43iGoopsskHLMv7SFP8IGlVaEkhTpJ/mBhJxMPUbyBh9PXBSfLttv2jemrAtWrn056GFdViiAUhKtwSQCzdxA9LUJXOUoMB2Ynb3bwQxCriWyG6lhlMC6iSb9hBPtXe0KU1B2ueewiOVIUCTmVe5ud9YX+O40PCZ9apSiEHysADv1jREiJZUoCJAmGgATIbgtWZcxJFw4tHR5c0LAO0c4w1HnEX2iLIDQ1DF5AJ7MpUk3AvFcx3h2Wn8wJJG4G0Who2ygi94OLupyKvwpKnb0O8LlyFo1c9o6hinC4U6pQY8tvSKzV4WpNlJaBK/cYmQr1Kgai2h90Rla1bRYZ+HCBzSNAhQIw5SfcUJpidYKlUrQb4TRquaBqRGwe54iVDFGDrKcyRmHSFSKrMoJQCpRLAJBJMOKLipVMCj8pChr4ilLP+SW9+5jpnFj1Bjh00lhLUewMbJpESz/APoXk/uJ80w/4Rp6tA+J8VTp4yoXOmPrlCZMv/Kl1K/xKHaFsrCpyvaIlg7Jufh+8FN413HlVxcJKctOkSQ2pZc0/RMV951QXGa+q1kv7z9IYycMkyrqYnmq59BGTsY2QPU/tAlwOpoB9TykwSXKGaYQojc6egjepxR7IsOe/pygBcxSi6iTGyUwhnJjlQCYBG4THqUxIEQkmMnbOIeGkzElQAzc2vbrFPnqWQEFRAQnIwcBrguNyQSH5RkZHZma+5HjPIbmq5sw3MxR9Ts/7n3mIJhmO/iKe5dzuUqPxQg/4RGRkTl2+44KIMuonB2mrDl7Ei4Ziw09lPuECzKudb85fl0ueTfInvGRkZ+RvuMCr9QGtmTJjeIsryhg92HL4CFs6njIyDDG4fEVMl4jOl+ystyNx8YNk8VEf8xHqk/QxkZFSG4plEPlY3ImaqHZYY/GJFUMpf8Aop/gXjIyGFivUVxEH/4flMfKhTjVSS46goUL+/tCuZw2tPsEHsoj5xkZBBjBv1IvDnoF5aj1YK+USyKm/mUEf1omj4pSYyMje4YqbnFJSXClgkaFJUUnpdIL+kZIx6UNQSX2ZvjHsZB8BOjCTxPTouyvTKfrD6j48pgNJn+VP/1GRkEFAgHc3X+JNKNpn+VP/wBRH/8A02l/lmn0QPmqMjIKpgRZFN/FqQLCVMP+JA/eAq/8S0TU5RIHqv8AZMeRkdO4CJpeO5jdJSP7qFLPzEbqqs3sy55PVKED6xkZCm7jNAdQeZSzVfoCR/eW/wAojGETC4K0pB2Sn6mMjIwkiDymf8Po3Wo9yBG4lU0v+T/yMZGQIJMKarxlA9hJPuAgaZi0xWjJHT94yMjDCAg7E3Nz1iRKIyMhRMYBJEoiVMuMjIUTCElSiJAIyMgZs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84" name="AutoShape 24" descr="data:image/jpeg;base64,/9j/4AAQSkZJRgABAQAAAQABAAD/2wCEAAkGBhQSERUUEhQWFRUVGBoYGRgYGBQXGBwdHBgYFhcYHRgYHCYeGBojGhcVHy8gIycpLCwsGB4xNTAqNSYsLCkBCQoKDgwOGg8PGiklHyQsLCkqLCwsLCwpKSksLCwsLCwpLCwsLCwsKSwsLCwpKSwsLCwsLCksLCwsLCwsKSwsLP/AABEIAKgBLAMBIgACEQEDEQH/xAAcAAACAgMBAQAAAAAAAAAAAAAEBQMGAAIHAQj/xABBEAABAgQEBAMGBAMGBwEBAAABAhEAAwQhBRIxQQZRYXETIoEykaGxwfAHI0LRFFJyFWKCkuHxFjNDU7LC0iQX/8QAGgEAAwEBAQEAAAAAAAAAAAAAAgMEAQAFBv/EACsRAAICAgICAgEDBAMBAAAAAAECABEDIRIxBEEiURMUMnFhgZGhI0JSBf/aAAwDAQACEQMRAD8AotfIUykhLuReEiqAk6F+xi4TP1ekA4lPUlKsrDzDQc48bHlI0J9KCG1URy8KUCCbDqWhlX0mdKcq0aea++0K5iyTck94yXNKdIeeR3cd+AQn+z1I1J+Q98H0EoXLgltHJb1gOkmlTJJ7HcQzopKwDmLvpCnJrcWw46haB9IFxKXcHvBqR9INk0aVpJO0Rvk4CzGeMaezKoZUSU9AtRsIfScKSlyq8SrqUp3AgT5N6US1n+oqRgP8xi28M0gly2TpmiuzcTQP1CLJwxUBckkF/MYxWyE23Uh8hyy1K1xSsJmLMVClpiuZ3MWPjlX5rc4nwXhuYZaVoS77xdz4Jy+5OlcQDNBTsImwCZmmr6WjaolKQvIoMYY4JTJEx2sB5ho8JRTVmBkcXQlD4rJ8a2z/ADjWTXTphT4s5a0jVJUdOUXOdhaJhWGs5PVthFVqpHgKIAsY9DG/xA+p5zY/nZ6MteKYmZkuWpYIlNlQj6/CKyrEfDUtKDlCtRB1PUzKmWVEAIkpAH37or6p/wCaVM99IN15QMbFTqPUSHCF5rk+hhhMivqnlUxFsodwNocVE7KHLRG61PRRSCRIK2mzDrCpdOobQ1TUiNgQfhHAkShcpUVFQpFQfRysoaJAR8o2A+/WOLEwHyFu5Pm+Z+UNsEDIPlBfQnaEr/8AtDWgljIIWcnAXFFOepaaPGBo+kCV9Ylc11bBhC6UgC8aEEkizRLj+RqGy8RGE7DgfOoeQpt37RHhOHDzA+yRGn8YMuUk205R5/bDIKdhvFS1QURBDDcs+AVQkoyDR4bisQuxEcyXxWEWMbU3GqioBIAfcmJmxvZ1DBUDuXmvoEi6Y5dxdSvUL8wBIAMXWRjk6YcqQkp0K/0gkEi/O0VHiHDAhMxS5iVzCcwIPwh3j4WVuXUF3BFR5w5N8CQlKffDI4uvnCbBKgTJIb2ki4gog8okyYjyNiUqVqJZm/8ASIAxX2V90wbM0P8ARAGKLsoc8sVp3Dx/uERqjyMXHkXSwncMw9X5iYfyjb0MVulV5094f067D1ibMJPm7hif2gkV6ZYZRZ7xDSyCssm5YRNifB0+cAUsG6jeI2CMeLGZjBHyqIMVxUKLpUe0KJlQTvFmV+GNa7ZUjuoCCqz8H6tATlmSlvqxUG7kpi7GMajRjG8itASk5nsLx0jgiSUUnnBS6iQ9o9wH8L1y7zlS3PVVuW2kPqjhyoTLQhakKQk+XKoOA7MX1EdmKsh3qR5MrMaqULi6kK5mYBwLGJ+H+IJsggAukfpMXTiLDkqzzXDpGZYAF2HzYRQ1YpJmTCZZAFtfKPjCEYZcfw3UzaNxeM6/EPGqFTAlgQLdoOo5aUrSsuxBcdYR1VWmQpvFlKfXKrMOWojSXxekfpzdoP8AE4EXYPUtVLRguTbMXhBxTQIcAIKtSSNYxPGZUGTLSltyoufRoV1HEkzMTlB98cFcGxMKWNzKapySFSglYCi5tCX+BYkgKL9IaHiqYP8Aog++PRxioayB9+kODZfr/cWUS4JTSFlSXQq27QfVozCNTxuGIMkh+sAJx4EsEKJ5C8DxyNsiOVwDdzz+DPOJ6ZAAZRV0aJ5aVqIBlqS+6mA0jYojCxGjHWTIJuQC2Z49piWv93jWYGOvpG8v9oz1AMmJ+R+cNaN8ohQTb0+sO6VPlHaJs/QjsI3CEKj2YoAO7RiUxBX4esArT5k/qT05iJUFmNfQms6pAd9g/wDrCnEqxJISCcp1aCcnlF3QfYV/Kf5TAM6SQSQLjVP1EX4QAdyPKSV1JaPBBNBSDYXcwZ/wnkNvMWfeHZwiTITJnoqEzkTACUJICkmxIUl+drtpFhxDjtVRJyZZYDgBTHPbkNBFx4qPkZAqs5+IlWr8TkIly0ykLlAISJqczhax+puWp21ip4pVIUl8hBJ1i143MzShJGUpz+ISwzaMz8opOKTnWlIsIOgTYnEkDjCsIxAyiFan7tFwk8VSCPMFIO4AJHo0UVaGiWXOLQs41bZm8yI9Vp/gMJ8TneZuaRDVRsP6SIQVeYm42iTENz18Q3cGJjV4wiPIsjyZuhbQ5w6e4HrAFBhi5q0pQkqUogAC5vHa8E4Vp6KlIWgTlKbPnSClxytYB+cT5mUCIyuKH3KNgiSFBZfKBrzPIQ0k4ytCnCiIuVTgwqJKShKUFA8qAlvL0Ec4xc+FOKFFlCPNy4ix5T0/AzYWTg1X7uW2n4rUfauecaf2xM1Cj6RUUTzEqa0jeI2wk+zPQ/SYu1AltTxAsa3HaI04spa2SHJ2+PvivysX2Ux7w6wyoploKFgpWS4matyDPYQIxMfix1J8uAYlLBL/AIgmL05nSFoGc5yMxSFWALkEtZ+UVuTwpKSD5CW1d46fw1WTUEhZKkJ/UVeXL81PsIaVFHLWhSFBP5rlkpAP9RA/VHreOBjTiJ855GVjk2JyOXhMpOiB7okFGgaJHuEOsWwNcg+YeUkhJ5gcxsYXFMPi+VyAU6eQ90Z4I5CJsseBEbU2zNUUOYPlDDUx6KOV35WjTEq3wwGIdNm3L7++A5taQEDKkrOjG5vZm17wvlcqGGgCZlXJSm+QH0hemeAXSAlugHx1h1Lw5y6lMou6XcDuYYYJweipmBCicqbqaz8g+4d/SODTmIXdSrTZ5NmzHoCYIl4WvJmyLLbBKo6pMpUSVCVJlBgNgPQf7wCK5TkEhL75dP3jShER+rvoTkNbSLLhaFDuCICGCzwApBcG9jHblZil1BCwS2gf/aE2I0kveVl5FLd9PWGq7JqKfIMnqcnVMqEe0kkdRDSj4tYALQQ24/aLdMw5w6WWPj7oW1GEy1+0gfKCPDIPkJiuU6Mip+IZK/1N3tDmhxEDQgj3xWqjhNB9hRT8RABwWdKPlc9Un6RM3iof2mo8ZydGWTEpXhKK0JzSl+2j6jrC+YUlmVY+wv8A9FQPS4rOum0wbpV5V+46wuqK4AqABQ+qFW93WGY8bdGLya2ITUSCSVI8sxPtJ59Rzg/C8WqJiAhIQSjZmVCcVhUxB8w0V9DHs2qZQmJJRMBu2h6w0rYoxIfibEfJr5ktE1C5ax4gYkpdux2iu1UtKlhT6bEGLlgfFgmgJmAZuexhzMp5atUJ9whP6h8emEL8SvsGcwmVgB5mNP7ROyDHQ6jCJeyE+6F02iSDZI90EPLH1O/T/wBYtz6f4oGJBH+EiDV4eRq8eokykglaVFv7zAc4SGEpoxPPpgQdrCFk9aUFiXPIQfi2JpmryUsvKObknrc6JibC+DlrmoQtkhRDqNg3MP03aLVpFtzFflY6SXX8H8AmLmGtmHJLS6ZY/mJDKV2Gnd+UdcTVFiUsoa/YhTSpRIlISlkoSAlKegsL7kx7UrnLIyAZXuoEAdniTJl5N8R/iJK33J6nElZnzBOzM6vnb1il8S4LOUVzpIlLVmHkSQVl9TskehOsWavpqhYypUE2YjM56mwvA9FgMyUpKlzEEJJLKLt1b4wq2U2YxQlXe5TV4OaVCxOy+dIIS75DqfXaFlThx8oTZS7pG3O52s0dVnV0sE52mqVZikF/S9oUVvgknxQk5nAKAAB0UAMwMEFS7MrxeXmApTOXSyq9vZLFtPfpE6KloteJUEpMoiUUpSDoLlR1JY6BzbteK3NpkuQddiP2hWSgZ7vjeYWX5xlguLLKxLSXzkJI2Pce8xf6TC5sq/j2JHtJyq7udexjnPDaMq1KALsUixDOQHvoCHHrFoqeISQzdC27bQKlUuQecpzvWMfzI+IJ6xMUZivElE2ILMdQCNjFY/tF1WP38oaS68AhEy6Sd2LdYmwr8MVKGeomBNyWQ5JD2cnT0EMxjluRWuGw0WpxBBN8vM7Nt92g6UZJIckPv96xYabg2ilXEtUw7upR+D6ekPE4TTMkmmTcZQ4ewsPSzekUBGk7eRi+pzHEqCTNTYssE3Tff9QPKK5iOFTErTMRdAIuP0tzB2juJwWl1/hkOBfKCCP3EL5/BlLMSR+ZL5+bMA467RoUr9Tf1YI9zj6KuaXADlze3K1+Y1i7/h5XZFLStTqsfTf4xFU/g2Qxpq1JDulMxJS3qCb+kKKvgjFKJZn5PGGpMpWdxu6WCj6COyYeQ+MxvIVxRnRcVpBmzpVZf09O0L1yFbkHvCbh3jpEwZJgyneWuxfQs/WLdJmS5rlChmN7s/YHlAh+XxbRkpBX+IsplpBvbt842rcORMTmQoktox76waaAnVOmxFiBzI2ieXIypJAysR63t8HhgX7gE/UqE2gWgulLHm7xGQ9pqP8AFof9Yts7Dgo8viG5W3iCZgBIsm/X94yq6hcpT8Qwwy2ULpO8CJi8fwiZcpSZyktsHD/CKMGcto9vpDFYHU6TJlIUMsyWlaTzDEdlC4gCr4ZQo+XzJ/lXduyhf3Q0phe8PMOokLDwwYQ3U39Qyd7E5liXCipTKllknZRdPYL2PRTGB6dMlIPjZkTgQyFJdKhzfaOq4hgCVJLBw1wbvFUxHhFakEpR4yBql/On+k6gdDaNp0025vLHk2NH/Uhk4atCs6ZPhpUA1wRpq8H+DMCFArS5uPMAQYq+J8MT0SfGl+JMpwcpPmBQd0qH6PkYVUuFmaHQpyNQdR6RxK1ZgcGBqdBkyqmWl5wQUtYhSSfcIUz8alZrljyMV2RTTZRdiRycwd4ctdyrKeRDn3xO64Sbr/Ecv5FHcuc+kDE6AByeQGpMc8x7EzOVklvkBb+o/e0W3jfFCgGmRqGM0jnsjsN+sLODuHPHXnUPKPv4/vA4UCDk0M7EjwXAEpZSXKQzlQ9tWumyAdt2cxZqWWZkwPckuSXPUw0q6IISwGkS8OSkjxFMASMgK9M2p9NIJgXazFnIEFCOK0MGUU2QCOTkPbnCCnxNaV5QVMXYe/l74JxLEEqKWIId+V9G6tEFNTFDlB8+mYs7Np0iZl43KMZHDfuOE4/lTlTr+o7nl2gCqxZR3ML5UoOSsqJuwGvc9BG/gFQfbePOyKchuGqhYzwqvSEqJBKiQHdi2u0D4yfGH5YJUNQA5I9I9k4cpgzJSd1EDNtvytBNNgk1RKQUoLOFe0k6C5QTzh3HKQFA1ADoG5XKzKkqKCpYIY+ybnltEM3DStj7Or7kw/n0aZSlIVNKyG0SyX31LlrQLVVKZY8tyd47I4XQ7nseNjZ9mDJliWgJKi3KNPFTtAE+qJNzGkmbe/xhPFm7nq/jCLLHw9hX8RPSXT+UQSDuPsfGLfiJZb8iWJBAbcA6xRuF8cTIqAVGyjl+rx0giVOBUguW0zMDZvSPS8UqF4+58p/9K/zX6in+JUg6i40FvneC6bEb7X+7WtEyqBnCU7i4Zup+cQzqW7X9xb0VFPFh7nm2Ixmlx7SX1Zw9xf6xAaYnt0Bb4fOAqejYgF7+oY2N/pBKaMoGqnszPz3aOIvdTLqErogkHd2v/tG9LUmXZiRo0eSadZ3I5/e8SVWISpCXmKBUO0FYX5dCDs67nPvxhwKWjJUoT+YtQQoC2YNYn+8NH69I5hL4rnU5IzO2zu3rFq/FDi8z1AJNkm27dY5VNnEm94LEi57YjXqUsxxIAe50XD/xcmpDKB9C/wA4ap/F6Yx8vvaOVpl2eLRgXD0tYCpyjfRIOo1cxmTFjQXZH94zEOfYlwm/iaVJ8s1lfy5Sx6AiBa3Hq5cvxCVoS7CwJL6WLkQVQYYwYIQE3L5BezAP8PUxPPHhqGdRyZTmKQbNp2+EQ/C9A/3lgxD+kr+E8QTDNAUVFYuFduhs/pFtm/8A6EBX5efqnwVk/wDis+6FYqZUwBlpW2rpKbg5k+1qPvnEM6plEFayTY2B8oOmg5ajtDCRetTBhuFCSpKilQKTyNoa4XUBBLvflCqmJUgMVKazG/1iamqmI3izFknn5sJWP5mIEiyW7n6RBR50KzgFnvYgN6w2w2XLWkLQBf3g8oYGSCGIeL+N7uQcgNVB6YXM2UGKgy0keRY5KToe+scw414YSicaihCpKhdUndJ3KP5kdNo6yxcJSGG5hbxDhIUAoWVsoagwvIurjML7oznPDuOyqseHOSEzh6BXUdekMJvDKCbRTuIMKXLmlXsrSc3ltpuO2v8AtDzCuP0GUPGcTBYtv19Y8vLgP7sc9EPWmldrqlSg5uqaSVPq5MdZ4XwwSaZAGpAMcllAKnSgC4JA+MdylIZI6AQ8/uqDkNJF2JyDlLaxWeG8RSsrkzfaKs6WOjHKUkc3uXi7zEPFYqKGno55qJj5llksCcoI86mFt45hqS3A5CEFBQCSpCi7hiHOva0TYbIKCpT5gbdeb+giKpnI8JU6QQrOW9X3/Y848wzE7pSQylEudNALN2iUj2ZQuUgcPUOWfZypKlOwA1MW7DMHSJQM1CQs3bUg7dHHrAHDlCP+cpnuEciefpAPEOJTETQFyl+GosVukF2LAM+RuRF94zGoA5Gdkcn4iE4phKZmVEuomSmN/MVhmYsLBKtNLc4NONCUDLQACkZbbFvid3MIiFS1SwgrmldwnL5wGB1BY23iTimo8FQSkMCAfUvmJ3zPzhbO9EynxfHR3C/cAWjNma+W55sdT1gCupypIyjRz10b1gJVWpJcWg1GMJUPOLvqLejRER7n04Rk/bF8rC1rD27bwtnyiZpksrMf0geZty21t4swrUapJ7MPp6Q3w2rWpK/4fIJgDkt51AbAtdtg8Hgc/k4sNSXznyjEWWAYBw3IqQqWuUtJlt5k50l+WZRKVH022hpLwGfIKQiYFIdTqUtlgap8rMT+kt35woHEc2UsrWtZmWSJZsAdCVMSA2rNyeLLhFdNnOFpT/eYBtOfMx6DojaInzAd+zEtXxcunKROzS3LBRZSCRqAtJIJ05R6eNyWZfIi4uPqIJxbggVKDLWvLLKs/lSApKuadXcODHP+PcGl0ngJlKUUhKkeYhSrKK3zAAN52ZresAPG+mIMYjq/Yl4PHSh+qIV8fTNltHHDUq5mPFTy1zDP0b/+zG8U+p1Sp49mXeYW7wgxPigqSVZnvzvFWw2sAmIUq7bEON+fpHRKKVKmy0S/DlgBL+ylR576C+ohTeOiH52Y5QKtROeKm51E+0/r8ICxjBFS0pmi8telw46H1eOkVXDNINElL/yqUO5Z2iQ4JKUhaQTMlgAFBKXPq23MCKl8gIRx6gZcH5F336nKaedo+0XThfFfy1WuLA7PcnXowiSb+G0vL5ZiyokapAA1d+foYkVgk2mQUMJgaxSpNu4JcH037wzLkTIPjF4UdDTQyix0zVJQlKiTq3vUfgYYJxcJUQS5AsWBc9YC4cmyiGSnzsAsgEBL2UD8QOvw9m4XmWVIUFbkAhhbRxvoIhZd6lwYe4xwxclTrXKBUoAKby5rG+UWY27xMrDJBVeWUDkVEgEMARc9LM3ugWkkLQw8qWGpc/LQftAE/GT4hD5kv+obOz9LQuzO7Oo+p6SXLR5CSeqnc8/fCisxgS5iQpAOU3BPtdLaQDW401kkt97gX7wPUFE8OVlKg1y6g7M/r9IJLBszitjcucnHZaCFyHCV+3KVp3ChrFlwvE5c0AJUUkapVr6HcRy/CFpy5Urz5TqzWPTu8WWhIZiOx5R6uLKRPGz4Bc6CZgTdRAhRXVviKYeyPt4VSkHdTjuflB9OOUObJykqoF3EPGOB+LJK0jzouOdrxyGsoTmsCx25dI+hjKs0cnxvCjKqJic+UFTgZXsYnB4t/SXY/wDkWvYlfppmWZLVoHTvsCI7pIm5kJI0IB+Eci4kwBVPNmyWLylEpLG6DoY6DwDiwnUwBPmQG+/VxAsKYGc3yT+JY0y2hTxFhCp8ohLOLsd+x2MOSt9IllJeC7k046aeZKJyEpINw9vUaGGnD0xVTVITMT7AJdILdSbMm27w/wCIcECFkpHlVGvC0hSZxSkgIWkiZpdIBa+ouRpzhbrYmgy0S56SkzFqyhmRY2vqB8oUVlPJnJ8s3K93Wnkbt1198S1tQk5hYpSMoG2jf6wnl05my/DDBb+VwSk3BPs3Aa0R0DqpSB7looqsTkkyiVBNnLBOmx2uNIrfF0tS8qWGZIfy39CRDuXVjKtACUAWSkAJTd3dtLPAuK08vwyteVChydz6C7HrzgG+e+o3x3OFw3uUHx9jqIgWuGddKSoWDKe4a/ugCqoikeZxycawr8ZufSYvMRhvRkcubDShrMpBdoSykl4KDgdoB8dyh8+OtmW8yJU4JmLBDDKVAB1EFudxrsd42TN8FBSoqTdwQ4ChoFMewDQBw9ibpOcBSUiySRr0BBeGf8XKnhlodvYDkBI5BiIYctLvufLPipzXU8ocUdQStRCSC7Py3in/AIiYakyQtK3MpYsxLhbCx5uNxtrzsGJSBLZSLoNtQcpvZ93Z4q/Eqs0spNy4Pb7eGeMSGDQXUUalKSxv1iSsmpXoGL/feIaiVlMeytWj169xIfVQjC6dJmDxXy3dtdLX7xb6LFJaVXNmsRfRrX2+xFVp5uUkkBha+kTlF3YhrH3axPlXn3KcbhRLacRCwQQopHJ/aJ1fa14ZoxFMqXlDAsC5+D7vyaK1gNXLZSzlIcJyrdg59okehiapxGXPUSSc13VbYjLlAOgb4tErIQalIYNHoxZWQZjkT+nR+btqzHUaxtQyEzczE+axS5LvbX6RWpk1eXNMAICWTdKTqAFMLn1gnCsTKPZOoZtB/r6wBStiYT9RsujVJDSho19FWDD5m8DUOJSrqUrWzC2nxP8AtBFbiKvD9plas29g2utzFTxiiCMs1CSBqpj5X5gbXIf6QSDlo9zv+tmWSrrlGybBrq066PrCKrq0LAILEdEsb9N4RTcYUoF1ExvT08xVwzG9yG+J+EOHj8dmD+VfUOqa8qAzF8oyjoBt2vAhdixgepzJUxMeJSWhoShBL/Uv+A4MhAsPMoBy+u7doe08toGwNI8KWUkFkjTTS8PF03mtBCeexszKZENJEtoHlS2gyUIbJzJEiKTxbSp/iLtdI+sX9FKWeOYccYoBVqAvlSB8z9YTn0BKvE2xlo40wpa5ZmoczZCVImJH/UlH2u5GvpHPuG8TNHOcHNKUdgbg/p72t1EdPVi5M5R627cvv6xU+KOE0MqbKtJVeYhL/lK/7gA1lvqP06xuNxmWLF4zRlzpZ4UkKSXBDgjQg6GD5BjmPC/Eq6SZ4FSDk1B1sdFpIsUkXt3jpclYICkEKSbgi9o0WNHuCy1sdSTEKMTEEGFdNR+DLY+1NJOmgSC19b8uoh9JU8D4jJ35AgeuvyEY/UASpYipkrmOwSkkCxuxBf1+kV+k44XLUCuWhRAsoeU/UHvD/HKdX8PMSki7PyZ3bvFNmUhlqlqUkLdIJCmygkMxG/lA1iVbU6nr+MMbIQ4uPRxUqYlKgkS/MSSCovtmc3PKBJuLzM4mO5BJvdztA0qkV4RKtSdOXIduUeoyolpfNZ35v35QBFmzMdkQniIyppsyYVzJntKYcu5eB5yACpSi4SbO9+gf1tA1BiA0cnvAPEGKF1XYAW/eDA9RSsS1z2trpegYZXYPr9YUpxwuHFt4raFlSsxcq1Pf6Q0n0BFw7G4sb+vOHHCq9xGXyGP7RLVhVZdwfLyOoPKGy5zkrFn2YxW+H6JSgcxytpme/SH4VlF4iyYwDGpkLC/cmmnOhSXuwI2uL79HhNMkInJKiefbSMxqqUiUwclfl+EB0aVhCkMAGb39tdY3GvEXDO4hr6YEQqkqyrHJ4f1dORYhjCeqpY9PG1iQvYMbLSFJBDFYBJSQnKAx97ONYjoJhSkqOgURlJsbMW6wqp6lSXDm/a7EMC8OsApZc2YvxnTKSL3bzG1n9fcI5hQNx+NuXUAKAYmSGAu3aJayl8MsWI/SW9z9Y9TLTlAFy/2ISx1KVNSSZOJDEkxY8BwjyBU0MLqZi5Zhc7DpvC3A8IUteYg5UXNjtdh8YstdjzBwwGjbdC0Tu1aEZRY6imtOVwgJAl+pbTQ6wsn1zpKEaTAyk2bqQVO1u2kTVmKOFF/MdCHuIWSCAH3Y/KMxj2YxhqpWpoZRYuHIgujxBSdI0xSjAXbU3OjX5coGlyyI9U0yzyA7I5EOnTCr0gigmFxlYnW+zfbwAmYxv74OpZZew9+kKYUKlSuDu50DhTEwPKo3O8XlMtwO31jk1EgqUEp9okAe+LvgePjP4ZLgWSeYFgfW59YAH1JWB7lnSiGEmS2v30iKnSPa90SiGjUQdz2uxFMqUtaiyUpJjhGJ4iiZNVMmk5lkqDbA6CLX+JHFgUf4eWfKkvMI3I0T6bxzNZUskgE9oCuRsypP+Na9mdpJgqlryk/d+neA3jVUeIjtjaxHsoYUYHj/AA0FIKkArkO+RP8AzZBOplvqh7mWbciIV4PjdRhxDnxqZSmChYen/bVzB928P5VepBcEjqPu46R7VSJc4EgiWpXtEDNKX/Wjbv8AKPXx50yjfcmKsn8S14RjUqoQJklWYbjQjoRsfhEtbMt5SSpVmd2sS7e+OXf2FUU00Lo1ZHZ5ZW6FHfIo2IP8qr9TDFXE0wLSZ0tUicgh0qBSDzHQG4fS+0a6moND1H1WouAHvYj4fSEeNSk5yyXVb5WhzNxBM1lSyGAe5Dj9/SFVRMuouNP9zEbAiNRqg1OAE5TZShe5YHa52hbXzAPLqOelzvBU6cCTzI93pCutGmpD3aNBuNHyO5tISQkEgBhrAdXTpnEgnUfHvE0tRW4JLa9AAbCJBJS1ntvGg1O61FWE4XLlzCJjEggJ6vvFjmAJG3QQrn0ylhwQCDZ9TBKnOuu/SMyPe5wEkkT+enSJhXOvKBYDXnA6SEpc2jamkZUvuofYhXfcMATTEyfDBdzqBaI5M0qCcwyk6g/AxuachJzOzW56/KF68VUVeVDAWvr7hBlCy0JpYKZviaBb7t9/OFcynh/Q4YqeoE7BhZtbtBk/hKYNooxAqoEmyEEyjVFDDSTi4CWYBhcNaw1Ycvswyq8DmI1TCepoeUOYBhRmY3/GbEmOJpUQkMUkguRbu21o1Qr8wtZKjYAizbQrp5OVd7fKHNPSlRCnBCSAxNx+rTlC2AXUrR+fcbrnrloYZgXd7+8nq1uxhXWVpWxOu/Xr0j2fXKuDcEvfcwIlViduXuiYL7j7qRqv0iaXcGNCoE3+EefxDWTDKJ6gM4EDqJLrPujwUkMEyQfnE6ZMVA0J5zCzcWoo4KlSGgwSY9yx1zIfKKZSfIcyiGK9gDqlPU6E9YygUfFS2r+6BqGlXMVlQCSYt1JQSKFImT1DPsNfcNzGdzfVCXajDITmtbSKRxx+ICUBUmmV5tFTBoOYT16xXeJuP1zQUSyUIOwspXQn9I6RWqPDJk5QJ8iBof8A5G/eD776nKoXfuDyKddQvKmwHtE7DmesWiR4chIQCA3MXPUxCqaiSnIgB/rzUdzC9SiS5uTE+TJ6EcqE7M6SsMSOUamB8bmKTPWH3+jj4RNKoZikhQUhsoWXJcJIUQTbfIqweJcviPjIB97jH+FX7kM5MAzFlJdJYw3RhKmUVLDhWQBKm8wKgsElJuluxfWA1YDNUcoUhSnbKFKeykIVqkCxmI30NnaE/gcQBlWDScbayw3bT1EOZWLpmoCVhE6WNArzN/SfbR6H0hPI4cUpRC1puAUBK7q88pBLlJCQPEYvd9rQqXgs5CkHMlOdClu6hlCEhS8wZwQCCzF3EV42ypFsMbdR/VcO06wTInLp1fyzB4krtnSMw7lMJ6hFTTJPjSSuW1p0v8yXz9pLj33jReKTJIlmYpE0LTmBQ4UA5SCXSNWLcwHhlh2PJd5UwoV0ORX7K+MPLqf3CDxYDW4iNShY8i7663j3x7m6Ta7FzFgr5UmePzpEtSv50vJX3JQMqvVMIZvCSEqC5c1ST/eRmbYeZB8w5uB6x341PRncpGqcHdraRGakAFi43iGoopsskHLMv7SFP8IGlVaEkhTpJ/mBhJxMPUbyBh9PXBSfLttv2jemrAtWrn056GFdViiAUhKtwSQCzdxA9LUJXOUoMB2Ynb3bwQxCriWyG6lhlMC6iSb9hBPtXe0KU1B2ueewiOVIUCTmVe5ud9YX+O40PCZ9apSiEHysADv1jREiJZUoCJAmGgATIbgtWZcxJFw4tHR5c0LAO0c4w1HnEX2iLIDQ1DF5AJ7MpUk3AvFcx3h2Wn8wJJG4G0Who2ygi94OLupyKvwpKnb0O8LlyFo1c9o6hinC4U6pQY8tvSKzV4WpNlJaBK/cYmQr1Kgai2h90Rla1bRYZ+HCBzSNAhQIw5SfcUJpidYKlUrQb4TRquaBqRGwe54iVDFGDrKcyRmHSFSKrMoJQCpRLAJBJMOKLipVMCj8pChr4ilLP+SW9+5jpnFj1Bjh00lhLUewMbJpESz/APoXk/uJ80w/4Rp6tA+J8VTp4yoXOmPrlCZMv/Kl1K/xKHaFsrCpyvaIlg7Jufh+8FN413HlVxcJKctOkSQ2pZc0/RMV951QXGa+q1kv7z9IYycMkyrqYnmq59BGTsY2QPU/tAlwOpoB9TykwSXKGaYQojc6egjepxR7IsOe/pygBcxSi6iTGyUwhnJjlQCYBG4THqUxIEQkmMnbOIeGkzElQAzc2vbrFPnqWQEFRAQnIwcBrguNyQSH5RkZHZma+5HjPIbmq5sw3MxR9Ts/7n3mIJhmO/iKe5dzuUqPxQg/4RGRkTl2+44KIMuonB2mrDl7Ei4Ziw09lPuECzKudb85fl0ueTfInvGRkZ+RvuMCr9QGtmTJjeIsryhg92HL4CFs6njIyDDG4fEVMl4jOl+ystyNx8YNk8VEf8xHqk/QxkZFSG4plEPlY3ImaqHZYY/GJFUMpf8Aop/gXjIyGFivUVxEH/4flMfKhTjVSS46goUL+/tCuZw2tPsEHsoj5xkZBBjBv1IvDnoF5aj1YK+USyKm/mUEf1omj4pSYyMje4YqbnFJSXClgkaFJUUnpdIL+kZIx6UNQSX2ZvjHsZB8BOjCTxPTouyvTKfrD6j48pgNJn+VP/1GRkEFAgHc3X+JNKNpn+VP/wBRH/8A02l/lmn0QPmqMjIKpgRZFN/FqQLCVMP+JA/eAq/8S0TU5RIHqv8AZMeRkdO4CJpeO5jdJSP7qFLPzEbqqs3sy55PVKED6xkZCm7jNAdQeZSzVfoCR/eW/wAojGETC4K0pB2Sn6mMjIwkiDymf8Po3Wo9yBG4lU0v+T/yMZGQIJMKarxlA9hJPuAgaZi0xWjJHT94yMjDCAg7E3Nz1iRKIyMhRMYBJEoiVMuMjIUTCElSiJAIyMgZs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86" name="AutoShape 26" descr="data:image/jpeg;base64,/9j/4AAQSkZJRgABAQAAAQABAAD/2wCEAAkGBhQSERUUEhQVFBUUFxQUFRQVFBQUFBUUFBQVFBQUFBQXHCYeFxkjGRQUHy8gIycpLCwsFR4xNTAqNSYrLCkBCQoKDgwOGg8PGiwkHyQtLCwsLCwsLCwpLCwsLCwsLCkpLCwsLCksLCksLCwpLCwsKSwsLCwsLCksLCwpLCwpLP/AABEIAMIBAwMBIgACEQEDEQH/xAAcAAABBQEBAQAAAAAAAAAAAAAAAQIDBAUGBwj/xAA8EAABAwIEBAMGAwYHAQEAAAABAAIRAyEEEjFBBQZRYSJxgQcTMpGhsRTB0SNCUoLh8BUWM2JysvGSQ//EABoBAAMBAQEBAAAAAAAAAAAAAAABAgMEBQb/xAArEQACAgEEAQMCBgMAAAAAAAAAAQIRAwQSITFBEyJRYfAFUoGRobEUI+H/2gAMAwEAAhEDEQA/APFXqIp7ioykIEqROCYCISpEAIhCEDBEJYRCAGoToRCAGpUsIQAIQhACIQhABKXOkQgCRtZPGLKgQlQUWDiyU+liCFVCcEUKi87EKF1RQgoJSoVD3OTZU1PAVHNLw0lo1KjY1A6HtpqVuGlLRC0sNBsgRmPwpCYJW1WpCFlVxBQABxQo86RFBRVSFKkTGIiUQiEwCUoSQlCQC5UraadTVqi1AEPulE9sLQLVo8G5OrYp3haWs3cR9gpckuWOKcnwYOFwjqjg1jS4nYf3ZdVwn2dvqf6j8ulmjN6Sd16HwTkhlBgaG9yTq49T1XU4HhIbsFzSyyk/adcYY4L3cs8qd7IyR4aj/VoT2+xd5Fq0HuyfsV7JTwwjRWGUh0QnP5JcoflPDHexjEbVWf8Ay5Qu9juJAJFSnPSHCfIwvevdhMdTCe6a8iuH5f7PnjE+y7HMEhjH/wDF4n5GFzvEODVqBitSfT7uaQPQ6FfUxpjoquL4Wyo0hzQQbEEAj1BQssl9R7IP6HytCF7HzR7IKb5fhj7p2uXWmfTVvpbsvK+LcErYZ+SswsOx1a7u1wsVvHIpGUsbjz4KCUBEJQtDMka1BalaUjnJCEWlwjhXvHS6zBr3UXCuHGoZNmjUrR4lxYQGUwGgCJG6zlJv2x7NIRS90ui1iuMtptLKYtEEbeq5/KkBSlycIqIpzcmI111bo1FQzKxRqKzM1mukLPxbJVqlVhMxTp0SEZBlCmcUIGVkQgITGBSFLKRMBQhIgoGOa5XMOCSAASTYACST0ARwng1XEVGspMLnOmNhbWXGwXuHI3s/ZgxmqZX1jq6LNH8LOnnus5SoajfZzPKns6d4aldvfKdQvSsJwoNaA0QOgWvSoCIhPFKFnsvllPJxSKtLCBTtpqVgT8qdEWRQnDRKQmvakwFhBIQ1IWpDEdCheVMWpj2hJopMp4gLC43wGniKTmPaHA7Hr/E0/uu7hbmJcqwaVy5LUrR1Y5ccnzpzNy4/B1ix0lpksdHxDv3G/p1WOvo/mjllmMw7qTxBN2ugSxw0cPseoJXi2L9nuLpuc0taS2dHaxpE9V2Y8qa93ZnLA2/YrOblWcDgXVXQNBqegVqryxiWxNJ17aTfv0VjGOOHp+6aCHn4jH0Vyl4j2RHE1zJUiDiOPDWilTsBqRuVnApgapQ1VGKijOctzGkppcnlqY5qogSU9r1GUBAF1mIQ+sq6TOkA8pUwOSpARBKmhBKoQQghPYE4sQMhWrwDl+pinkMaSG3dGvkFVwHDn1qjadMS5xgD819AcjcmNwlFsgFxEu891En4RcaXLE5O5X9ywFwAOUNgACB6LsKVGApKNIKXIoUKQpzcmMaESnFlkzL1TZAEp1MWUZCGuhS5VyyqHlybnQSmKbAUJQVH768R+idClST6GPc2UwsQClV2BC+gEjaXZWAEEIoaZB7sLF45wwP8Q1A237LecFQxG87rKSpHThyOMrRx7cGw1DlD8pktDiC4AC5J0N5RU5ekl7qZcHbhkzMAgADwneVZxBHvMpY1wbpeDrqY1tsuw4Ji5pODHtJMZA4QB/tJ9CPVPFCz2M2dwipJHnWM5Vp1nF5oszaxlAAAtoPJY+K9m1KoC5pNMiJiIBPRu69gqcLGZoLSS4El4sJ3BjQfoqVTg1LxmQxwAk201v8AqF0em/k5PWxTVOP8HzzzDypVwpk+KnMB4+mbosB698xdJri5jmhwdpMEHyXm3OfIpoOL6IJZ+83dh1+Syjmp7ZGGo0e1bofscOVLSCa5qdSK6TziVwVd6suKrPQIahEJUxjgmlKgpEi0yp6LC9wa0SSYA7qvC9N9lnJfvv21QGNjGwOgPf8ARTJ0XFW+ejqvZzyY3DMD3Ae8OpjyXolJlkzDYINEBW4UJUKUrY1rITs6QlNKTYqJnqJztlC9+l011WVlLLzQ1Ec54CdTMqAuWZieMspODXOgu0+cDyusp5lBWy4xcuEa9ZxVapUKWlXBbMpoMlS57laHVC0jKnD1DlTqacXXAPkkAUjQozV0S5pWqkvBND5SFqe0Jcq1QhuoVHGNgLQKp4xkhTkvaXB8nE8WokGo8ODS33ZAzZXlxzQWj974VU4fxdstc17nuDMzhBYGvJ8TdfEBAul5s4m6nUMMac1PKC5rXQ0uMls6HwkSL3WDhMSxoa7XNd+WzgJ2my5FOlwfT4Mblit/p/07XBcXeys6oXmDGan8QnLlBkbW0Vl/FRBcTk21JAa47g2j8lyFTF5T4nOaYsAZDi02acvmeyYziQZBPibIs4nLY/CR0jotVmpC/wAXc7+/v9zVx/FQ9oAygNcSCBcztptCnFdrzEyHgNdm6kXPzXO4mpd7QGG5uwktbeRlO42V/h9UtEj5mD9FxZZuUuTqeFKHB5/zxyucJVJjwONuxXKgr3HmzAtxWG6nKb9HBeIV6Za4g6gwfRelpcm+NPwfMazDslu+f7AvUZKCkXWcQJUiEAPQnlqaAkSaXL3CfxOIp0tnHxHo0a/p6r6d4JwltKmGtaGgdB9F5j7IeW2NYMQ4S9+hOjWzaPOJXsFJ1lmuXZcuFRI0QgoJSZkNmdDHNTHBPdUCY9ywk0aIidTSFkKvX4qxk5iBHcKA8cY+wcPQg/Zcss2JeTRQk/BJiasAryHm7ijqmMaxpmXsZA2h2n1XqGMq2mYHXZedYPAUxjKld72Oc1xe0NMgSSC6dCb+i5J5YuW5+EdOKLSs7/AYjw3/AL9VbxHF6dNuvedvmuWx3GHuAFEEgDaw11zmwESkwnC31Cxz5JNzLpYDf4W7nuVlHPKMdsQeNPlmrV489zgGiAY1FwN7bFauHrkhQ4bgwFzc7n9FoUqEbLTFjyXcmZylHpDqTFYYxLTYpAvSiuDBitanAIhAC3RI0hR1WWUzlWxFSAm+EOPZ5l7QGDOe2QfOVzOBxLmtcwBsVMnxtEgMcSHMefhm4MarZ544hmqkjrl63aHbLnjinOLc0kU7ZXOkNBdcNGwkmw6rz32z7HTL/Sov7+2Xn4jMTBDZm8E5ZE2i87eqiw2IzMIcfCCHFuYiT8JjulY+GmYylxlua8tbYx08Vj2KiwtXMMpmLus2TOX7LLpUdcOjSo1TSqe8aA4RGV1/ikQQd91LgcUA4NdAEHTUmIAKzmi5JvYE6+QS0avimPLz7JPobimmdNgqpyFsWdJ7Lyzm3Ae7xDo0df8AVeiYLEu+E2gz3uuU56oWa7oY+a20sts19Tx/xDFuxSfxz9/ocS4JqlcFGQvXPmBEIQmIu5E6jhC5wAEkkAeZsE+m1dFydgBUxdIHQOzH+USPrCzcqQo8uj23lXh3uqNNkCGta23ZoB+y6RrVS4bRho8logKYrgqbtjC5McpoSOUtCTKlRqpYknKQtJzeigrUbLkyQTRpF0edcV4OXz4nNMnRuZUsHwdzJ/aVMo1ENE/Qr0OvQHRcnzZjm0qLo1dYEDdeVLEoe1v+DuhkcuEctzPzM/L7oOLjLWgyI/hId3Nr7KrypwupQxLn1yGG7WCczXOsSZ0MT81Z5c4K57xWcDBdaQTIgiwO8wZ7LtONcujEYB9Fn+o39pTOh94LwPMeGPJbRXHpx89sc5KJPBqAF/8A8ibea18BQ8K8/wCSOZ8zhQrSXs3My4Dz/v6r1RuGaAMostNPiptM58rohaApm1gEjqQ6JraC6WpJ8GPBO2oCnhRNpqVrV0QTrkljgUpSAJHLYkHLM4pWyscegJ+QWg5y5rnHHZKJvBJA9CbrLLKom+CG6aR5ZxfEtcQTN3PNvI/LUfVZ2DqgSXCSG+G8eLYn+IC9u6tcac2YBuJNhqS699rBUGsg6a6LjXR9fGkiziLgGL38jf8AJS0XxdsiZBE+mo8yjMDTgky2wG1zt0RhqJJIE2mQdQN5Wfg2UuC9TcGm5Hw2OpnuoKDofpIBmE6tREAidTMkZYtGXebmUxjodbeQiuBJmng8V+0dp4iBdYPN5mk8dHfmtZo8cjS2sarB5mf+yd1LkYV/sRzapL0ZP6M4+U0pSmr2z40RCEJgaUQu39lFMPxbjs1n1c4R9lxFU3XoHscpgVq3/Fn3dusZdBj7PbcMbK2FUw5srTUyWLlTHgp+ZMc5ZyoaInKN6lKieFzTRojPx5hpgLl2cJFRwzCwkAETIPmPquwfh83knUsAAdFw5NPLJNM3jkUVRV4dwZoaJA6NtoFbrUgwWAur7WqviMPJXd6SjCo9mG63ycFxjkjD1a3v6b6tCsTmlgY5hfucpvcyddzZdzw5hbTa03ygD5CEHCgCwVmi3ZRjhNSuTKlK0NIStapLSghdCXkzEDUFqQpJViFe1NKdKbU7q0BDVdC8952xecOAJta2kgggkrrePcS92zubf1XnfFrNIF4kzsfNcWedvaepocdPczlcW8uqEjc/0TA7QEX6/wB91N7s2BAncgzM3nzU1DBZpvAHWx6rJs+j4SIJix3FvNSYUXN+qdUpRYhSUWk36AD5KfA7H0KEh5mA1skwTeRAtogYnw5cuxE+ZF0PY64uLSb2jayY0TH1R4BFjDtsZ2lc3zPWGQAakyuqrNDW2Mk6+uq4jmLEB1WB+6PqtNMt0zi/EMqjgl9eDFc1GVSphK9Y+TGQhBKEAbNLCyu+9lrAyu8dWt+jo/NYGGaybwu45cZTplrmxexPn/WEpY3RMH7j0ug5WmuWfg6kgHqrwdZQNivMpCnCE0qGhoaTCiAkpxEqRrVm4WOxBTsmudGilcE1zUpJ+BpiNelJTGNuVI1TBPyDGhOyp8JCFqkKyIsSgqQJhalsroLAFEpqQlMBxcFXrVokp73rmuYeLx4GkTv5KMk9qNcWNzlRh8ycT945waSCCAAPy+a5PilZ2TLeS6XTtFgPzW1WrgOz7hu/Xclc/VeXOJ67LhVvk+hwRS4+CPDsAEmbX/8AVcwVE1GyGx+ihZT6A3XR8usy2iwt5XVpWzrnPbG/Jjv4aZ8lHicJkBhd3iMOC2wEmbrmuKMAblAvOvkrlFJGOPM5M503Pfun0mwCLX3VivQkT9kRADctzEdT0ssJPwjqckkUsZX920nsVxGLuS7c3XY8zcBxQj9n4esg36Fc1V4LW/hXpafBKCto+Z/ENUss9qfCMmUK6eCVv4FawfKeJqSWU5juAura/g860ZORC2XcuV2mDSdIQlTFaI24g9VfwnH61OMr7C8GIVA4edCoXsIWgH0Xy7xJtWiyo3RwDh2kaeYW62ovEPZtzY6m8Yd58LpLDOjtS3yNyvYsNXBiFy9OjSSvk0Q4pzZKRpT2lVRAoYnJuZGZIB6YQgOSgqRiNEJQUhQQigFcUhKAEEooATSUZk0uQASmuKHPVXFYoMBJ0ClypFpWVOM8SFKm5xK874lizU8bTfUunUzaFqcwcROIDg3QaHt1hcn+KNNpae5M6DqfJcMpOcrPa02HZC/JaxQLvpJ7D+qYzDiI76rCp8cm5V2hxQddeqOuztj1wzcOGHu4kA7RqZ3WpwHC5WloOtyTvCwqeNBjQ2F+63cE4NbrHndVFrsmdqNG7h8Y0ENsATc91h8Wy5j2Jgj81XxeKdOVpEnckLPdUe74tevZOeRUTCFPdYyo8GY0+6OE8aoU8R+1cBAsToCsPj3GsvgZ8W56Llaj5MkySttNhe7fI4dZq008cD1zjvNmGyZRUY4noZhcu7jdE/vBcREobTXrLIzxNiOzPFqXULpOC8foe7AzsBGxIC8rypCEeow2HqWI5mw4cRIPeULyyEI9RhsG5nDqpWVXdFF+LPRH4orKyi0zEwQQIIMgjUEbr1XknnltYCnUIbUGxtm7t/ReQ/jj0Sjijh2USjuKTrg+oKGOBVptVfOfB/aPicObOzjdr5PyOoXc8H9s1J0Cux1PuPE39VnyuytifTPVg5LK5/hfNVCuJpVGunYG/wAtQtRuKHVK0yXFrsuByfnVE10gxCLFRdcUocqpr2QMSNylYUWcyaSqlTGjqoHcWYNx81DyRXbKUWzRzJrnLBxPNlFmrwfIrB4hzuXAimQO8rGWpijox6acvB1uP4k2mJJ9BqVx3FeYS+Z0jwt/VYtXj0gl7/Xqeyz341pvOo1kSPTZc7yuZ6eLSqHLNGnXzCSMpG069fRcRzNxXNUcwEQDeO2g/Mq/xvigpUnBj3Go6zR/CJEn0E/MLinE7row4r9zI1GdQe1F1uKhSfjSd1mZilzldDxnKtQ0dHgeLlut1uYbmOGxK4NtVyeDUOgPoCsHp7Oha2lyrO4PMbQ/NqQPr1Wbj+OvfZhgdd1g4fA1nfCxx9Fp0OG1QfGyPutcenhHvk5s2ryZOFwVH5pk37pzANwtb8GW6jVDCBq0LstHA0zFqUhshmHlblR1M6sAUH4duyfAGb+EOxCSphnBazcE2xvfupv8LBtKKEc4Shb7+CGdEIoZQxPC3fuhxjXQ77dVXPCnyfDpraY72XbN4nQ3a5h/25b+e8dlRqY+mXGxknUgD/2Am0JHJuwjgLAHqAJPY+SrvY4fExw/lK72tWw2uWTGswe0/wBVXDaXxENk21Jj5KBnDe/Hcfyj9U12LOl4Xc1sDScSQBB0tb1TTwCidmkmTE6fJTuKo4enjHtMtJaRuCQfmFvcO9ouNpf/AKl46P8AF9Vsu5aw5GtwNIP9lV3cpU5+I9iL+l1LSfZcW10zVwXtjqD/AFaQP/Gy16Hthon4mPHlC43/ACa06VCO0X7qCpyYdn9ddfkFk4LwzXd8pHc4n2wU48DHE9yB9liYv2rVnfCGtHaZ+q513JVSPib1AuoX8nVZgZTvY/TzU+in22WppdRRq1vaDXcLvlZOI5nqPmXuv/uKa7kzETAYD5OEHyKjqcoYgCTTtMfE37ShaeC5or/In4ohHG3D94lNPG3HQkJr+B1W6sd8kxvCn/wlV6cF4J9bK/JJ/iD/AOKVrcO43TAyvpTP74cc3mQ6x8rLOp8FfYxAPe61MLwONTcI4j0XcpKmzV/B4ZwzB0HcOiPQj7Jr+D0j8NSm6dIP0uBCrjDui7tZ0DfTX8tktPh4m5DouXEusOmv5Kt5Hpjv8uE3Aa4bEFpHrG36KH/CQBJaBfeRf1EDUfNWaOGBHhsdgJ6yIv30laGEoADxDMepmfv6R3Tux7KMw4Jg0ie20ayRopm4Nty0kQCdIkTH3K2hwlhBAbG9jppJ6f8ApVv/AC9I8DhOwsLx8uyTTGqMBmEGziDvPcm/loldhIIh46TJHWb7LVxPAHtMkOHeLfNVanDpFxB6wJ/u6jlPktxi1wUXVYOUvmImSNthuUCjScJc4gjaYsd7jyTavBHXLPURpeQVSFAscdQbg6Eiben9VrF2c840XHcNY74aoF9HR9CFXPCH7Fh6kOEb6CZUf4LNbMIGgOsn5hQOwUj4gSDode9z5BaGLRYqYF4MSbeWv5eqgc2o2Zkbbj7qP3LgZkne/aQJtbyTxWeB8Tssi5JANzsFSIY731XZxjtf6pVA4u/sT+aExF9rbKPHC6EIkJDaQsfJJhRqhCyGadLRnkpwLpELNnQixTbdSsF/VCFDNIjgLqNwQhZlsQ/v+SRosEIVxMmaGDdNMyncSbr/AMQhC6Y9GL7MSo0ZTZZtQIQs5G0Ao6lWKBv80IWMjpiV6xt6qOpqPNCFJfkmYrFNxtdCEkWWaLzOpVz3py6n4uvmhC0iTLosUMQ7NGZ0WtJWhiR4R6fdCFoujKXaM79/5/8AVyyse0XtsP8AqhCI9kz6MrE/F/MnVx4h/N9yhC1OdkVU6+X5hRE6en5IQqESNaI0SoQmZn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88" name="AutoShape 28" descr="data:image/jpeg;base64,/9j/4AAQSkZJRgABAQAAAQABAAD/2wCEAAkGBhQSERUUEhQVFBUUFxQUFRQVFBQUFBUUFBQVFBQUFBQXHCYeFxkjGRQUHy8gIycpLCwsFR4xNTAqNSYrLCkBCQoKDgwOGg8PGiwkHyQtLCwsLCwsLCwpLCwsLCwsLCkpLCwsLCksLCksLCwpLCwsKSwsLCwsLCksLCwpLCwpLP/AABEIAMIBAwMBIgACEQEDEQH/xAAcAAABBQEBAQAAAAAAAAAAAAAAAQIDBAUGBwj/xAA8EAABAwIEBAMGAwYHAQEAAAABAAIRAyEEEjFBBQZRYSJxgQcTMpGhsRTB0SNCUoLh8BUWM2JysvGSQ//EABoBAAMBAQEBAAAAAAAAAAAAAAABAgMEBQb/xAArEQACAgEEAQMCBgMAAAAAAAAAAQIRAwQSITFBEyJRYfAFUoGRobEUI+H/2gAMAwEAAhEDEQA/APFXqIp7ioykIEqROCYCISpEAIhCEDBEJYRCAGoToRCAGpUsIQAIQhACIQhABKXOkQgCRtZPGLKgQlQUWDiyU+liCFVCcEUKi87EKF1RQgoJSoVD3OTZU1PAVHNLw0lo1KjY1A6HtpqVuGlLRC0sNBsgRmPwpCYJW1WpCFlVxBQABxQo86RFBRVSFKkTGIiUQiEwCUoSQlCQC5UraadTVqi1AEPulE9sLQLVo8G5OrYp3haWs3cR9gpckuWOKcnwYOFwjqjg1jS4nYf3ZdVwn2dvqf6j8ulmjN6Sd16HwTkhlBgaG9yTq49T1XU4HhIbsFzSyyk/adcYY4L3cs8qd7IyR4aj/VoT2+xd5Fq0HuyfsV7JTwwjRWGUh0QnP5JcoflPDHexjEbVWf8Ay5Qu9juJAJFSnPSHCfIwvevdhMdTCe6a8iuH5f7PnjE+y7HMEhjH/wDF4n5GFzvEODVqBitSfT7uaQPQ6FfUxpjoquL4Wyo0hzQQbEEAj1BQssl9R7IP6HytCF7HzR7IKb5fhj7p2uXWmfTVvpbsvK+LcErYZ+SswsOx1a7u1wsVvHIpGUsbjz4KCUBEJQtDMka1BalaUjnJCEWlwjhXvHS6zBr3UXCuHGoZNmjUrR4lxYQGUwGgCJG6zlJv2x7NIRS90ui1iuMtptLKYtEEbeq5/KkBSlycIqIpzcmI111bo1FQzKxRqKzM1mukLPxbJVqlVhMxTp0SEZBlCmcUIGVkQgITGBSFLKRMBQhIgoGOa5XMOCSAASTYACST0ARwng1XEVGspMLnOmNhbWXGwXuHI3s/ZgxmqZX1jq6LNH8LOnnus5SoajfZzPKns6d4aldvfKdQvSsJwoNaA0QOgWvSoCIhPFKFnsvllPJxSKtLCBTtpqVgT8qdEWRQnDRKQmvakwFhBIQ1IWpDEdCheVMWpj2hJopMp4gLC43wGniKTmPaHA7Hr/E0/uu7hbmJcqwaVy5LUrR1Y5ccnzpzNy4/B1ix0lpksdHxDv3G/p1WOvo/mjllmMw7qTxBN2ugSxw0cPseoJXi2L9nuLpuc0taS2dHaxpE9V2Y8qa93ZnLA2/YrOblWcDgXVXQNBqegVqryxiWxNJ17aTfv0VjGOOHp+6aCHn4jH0Vyl4j2RHE1zJUiDiOPDWilTsBqRuVnApgapQ1VGKijOctzGkppcnlqY5qogSU9r1GUBAF1mIQ+sq6TOkA8pUwOSpARBKmhBKoQQghPYE4sQMhWrwDl+pinkMaSG3dGvkFVwHDn1qjadMS5xgD819AcjcmNwlFsgFxEu891En4RcaXLE5O5X9ywFwAOUNgACB6LsKVGApKNIKXIoUKQpzcmMaESnFlkzL1TZAEp1MWUZCGuhS5VyyqHlybnQSmKbAUJQVH768R+idClST6GPc2UwsQClV2BC+gEjaXZWAEEIoaZB7sLF45wwP8Q1A237LecFQxG87rKSpHThyOMrRx7cGw1DlD8pktDiC4AC5J0N5RU5ekl7qZcHbhkzMAgADwneVZxBHvMpY1wbpeDrqY1tsuw4Ji5pODHtJMZA4QB/tJ9CPVPFCz2M2dwipJHnWM5Vp1nF5oszaxlAAAtoPJY+K9m1KoC5pNMiJiIBPRu69gqcLGZoLSS4El4sJ3BjQfoqVTg1LxmQxwAk201v8AqF0em/k5PWxTVOP8HzzzDypVwpk+KnMB4+mbosB698xdJri5jmhwdpMEHyXm3OfIpoOL6IJZ+83dh1+Syjmp7ZGGo0e1bofscOVLSCa5qdSK6TziVwVd6suKrPQIahEJUxjgmlKgpEi0yp6LC9wa0SSYA7qvC9N9lnJfvv21QGNjGwOgPf8ARTJ0XFW+ejqvZzyY3DMD3Ae8OpjyXolJlkzDYINEBW4UJUKUrY1rITs6QlNKTYqJnqJztlC9+l011WVlLLzQ1Ec54CdTMqAuWZieMspODXOgu0+cDyusp5lBWy4xcuEa9ZxVapUKWlXBbMpoMlS57laHVC0jKnD1DlTqacXXAPkkAUjQozV0S5pWqkvBND5SFqe0Jcq1QhuoVHGNgLQKp4xkhTkvaXB8nE8WokGo8ODS33ZAzZXlxzQWj974VU4fxdstc17nuDMzhBYGvJ8TdfEBAul5s4m6nUMMac1PKC5rXQ0uMls6HwkSL3WDhMSxoa7XNd+WzgJ2my5FOlwfT4Mblit/p/07XBcXeys6oXmDGan8QnLlBkbW0Vl/FRBcTk21JAa47g2j8lyFTF5T4nOaYsAZDi02acvmeyYziQZBPibIs4nLY/CR0jotVmpC/wAXc7+/v9zVx/FQ9oAygNcSCBcztptCnFdrzEyHgNdm6kXPzXO4mpd7QGG5uwktbeRlO42V/h9UtEj5mD9FxZZuUuTqeFKHB5/zxyucJVJjwONuxXKgr3HmzAtxWG6nKb9HBeIV6Za4g6gwfRelpcm+NPwfMazDslu+f7AvUZKCkXWcQJUiEAPQnlqaAkSaXL3CfxOIp0tnHxHo0a/p6r6d4JwltKmGtaGgdB9F5j7IeW2NYMQ4S9+hOjWzaPOJXsFJ1lmuXZcuFRI0QgoJSZkNmdDHNTHBPdUCY9ywk0aIidTSFkKvX4qxk5iBHcKA8cY+wcPQg/Zcss2JeTRQk/BJiasAryHm7ijqmMaxpmXsZA2h2n1XqGMq2mYHXZedYPAUxjKld72Oc1xe0NMgSSC6dCb+i5J5YuW5+EdOKLSs7/AYjw3/AL9VbxHF6dNuvedvmuWx3GHuAFEEgDaw11zmwESkwnC31Cxz5JNzLpYDf4W7nuVlHPKMdsQeNPlmrV489zgGiAY1FwN7bFauHrkhQ4bgwFzc7n9FoUqEbLTFjyXcmZylHpDqTFYYxLTYpAvSiuDBitanAIhAC3RI0hR1WWUzlWxFSAm+EOPZ5l7QGDOe2QfOVzOBxLmtcwBsVMnxtEgMcSHMefhm4MarZ544hmqkjrl63aHbLnjinOLc0kU7ZXOkNBdcNGwkmw6rz32z7HTL/Sov7+2Xn4jMTBDZm8E5ZE2i87eqiw2IzMIcfCCHFuYiT8JjulY+GmYylxlua8tbYx08Vj2KiwtXMMpmLus2TOX7LLpUdcOjSo1TSqe8aA4RGV1/ikQQd91LgcUA4NdAEHTUmIAKzmi5JvYE6+QS0avimPLz7JPobimmdNgqpyFsWdJ7Lyzm3Ae7xDo0df8AVeiYLEu+E2gz3uuU56oWa7oY+a20sts19Tx/xDFuxSfxz9/ocS4JqlcFGQvXPmBEIQmIu5E6jhC5wAEkkAeZsE+m1dFydgBUxdIHQOzH+USPrCzcqQo8uj23lXh3uqNNkCGta23ZoB+y6RrVS4bRho8logKYrgqbtjC5McpoSOUtCTKlRqpYknKQtJzeigrUbLkyQTRpF0edcV4OXz4nNMnRuZUsHwdzJ/aVMo1ENE/Qr0OvQHRcnzZjm0qLo1dYEDdeVLEoe1v+DuhkcuEctzPzM/L7oOLjLWgyI/hId3Nr7KrypwupQxLn1yGG7WCczXOsSZ0MT81Z5c4K57xWcDBdaQTIgiwO8wZ7LtONcujEYB9Fn+o39pTOh94LwPMeGPJbRXHpx89sc5KJPBqAF/8A8ibea18BQ8K8/wCSOZ8zhQrSXs3My4Dz/v6r1RuGaAMostNPiptM58rohaApm1gEjqQ6JraC6WpJ8GPBO2oCnhRNpqVrV0QTrkljgUpSAJHLYkHLM4pWyscegJ+QWg5y5rnHHZKJvBJA9CbrLLKom+CG6aR5ZxfEtcQTN3PNvI/LUfVZ2DqgSXCSG+G8eLYn+IC9u6tcac2YBuJNhqS699rBUGsg6a6LjXR9fGkiziLgGL38jf8AJS0XxdsiZBE+mo8yjMDTgky2wG1zt0RhqJJIE2mQdQN5Wfg2UuC9TcGm5Hw2OpnuoKDofpIBmE6tREAidTMkZYtGXebmUxjodbeQiuBJmng8V+0dp4iBdYPN5mk8dHfmtZo8cjS2sarB5mf+yd1LkYV/sRzapL0ZP6M4+U0pSmr2z40RCEJgaUQu39lFMPxbjs1n1c4R9lxFU3XoHscpgVq3/Fn3dusZdBj7PbcMbK2FUw5srTUyWLlTHgp+ZMc5ZyoaInKN6lKieFzTRojPx5hpgLl2cJFRwzCwkAETIPmPquwfh83knUsAAdFw5NPLJNM3jkUVRV4dwZoaJA6NtoFbrUgwWAur7WqviMPJXd6SjCo9mG63ycFxjkjD1a3v6b6tCsTmlgY5hfucpvcyddzZdzw5hbTa03ygD5CEHCgCwVmi3ZRjhNSuTKlK0NIStapLSghdCXkzEDUFqQpJViFe1NKdKbU7q0BDVdC8952xecOAJta2kgggkrrePcS92zubf1XnfFrNIF4kzsfNcWedvaepocdPczlcW8uqEjc/0TA7QEX6/wB91N7s2BAncgzM3nzU1DBZpvAHWx6rJs+j4SIJix3FvNSYUXN+qdUpRYhSUWk36AD5KfA7H0KEh5mA1skwTeRAtogYnw5cuxE+ZF0PY64uLSb2jayY0TH1R4BFjDtsZ2lc3zPWGQAakyuqrNDW2Mk6+uq4jmLEB1WB+6PqtNMt0zi/EMqjgl9eDFc1GVSphK9Y+TGQhBKEAbNLCyu+9lrAyu8dWt+jo/NYGGaybwu45cZTplrmxexPn/WEpY3RMH7j0ug5WmuWfg6kgHqrwdZQNivMpCnCE0qGhoaTCiAkpxEqRrVm4WOxBTsmudGilcE1zUpJ+BpiNelJTGNuVI1TBPyDGhOyp8JCFqkKyIsSgqQJhalsroLAFEpqQlMBxcFXrVokp73rmuYeLx4GkTv5KMk9qNcWNzlRh8ycT945waSCCAAPy+a5PilZ2TLeS6XTtFgPzW1WrgOz7hu/Xclc/VeXOJ67LhVvk+hwRS4+CPDsAEmbX/8AVcwVE1GyGx+ihZT6A3XR8usy2iwt5XVpWzrnPbG/Jjv4aZ8lHicJkBhd3iMOC2wEmbrmuKMAblAvOvkrlFJGOPM5M503Pfun0mwCLX3VivQkT9kRADctzEdT0ssJPwjqckkUsZX920nsVxGLuS7c3XY8zcBxQj9n4esg36Fc1V4LW/hXpafBKCto+Z/ENUss9qfCMmUK6eCVv4FawfKeJqSWU5juAura/g860ZORC2XcuV2mDSdIQlTFaI24g9VfwnH61OMr7C8GIVA4edCoXsIWgH0Xy7xJtWiyo3RwDh2kaeYW62ovEPZtzY6m8Yd58LpLDOjtS3yNyvYsNXBiFy9OjSSvk0Q4pzZKRpT2lVRAoYnJuZGZIB6YQgOSgqRiNEJQUhQQigFcUhKAEEooATSUZk0uQASmuKHPVXFYoMBJ0ClypFpWVOM8SFKm5xK874lizU8bTfUunUzaFqcwcROIDg3QaHt1hcn+KNNpae5M6DqfJcMpOcrPa02HZC/JaxQLvpJ7D+qYzDiI76rCp8cm5V2hxQddeqOuztj1wzcOGHu4kA7RqZ3WpwHC5WloOtyTvCwqeNBjQ2F+63cE4NbrHndVFrsmdqNG7h8Y0ENsATc91h8Wy5j2Jgj81XxeKdOVpEnckLPdUe74tevZOeRUTCFPdYyo8GY0+6OE8aoU8R+1cBAsToCsPj3GsvgZ8W56Llaj5MkySttNhe7fI4dZq008cD1zjvNmGyZRUY4noZhcu7jdE/vBcREobTXrLIzxNiOzPFqXULpOC8foe7AzsBGxIC8rypCEeow2HqWI5mw4cRIPeULyyEI9RhsG5nDqpWVXdFF+LPRH4orKyi0zEwQQIIMgjUEbr1XknnltYCnUIbUGxtm7t/ReQ/jj0Sjijh2USjuKTrg+oKGOBVptVfOfB/aPicObOzjdr5PyOoXc8H9s1J0Cux1PuPE39VnyuytifTPVg5LK5/hfNVCuJpVGunYG/wAtQtRuKHVK0yXFrsuByfnVE10gxCLFRdcUocqpr2QMSNylYUWcyaSqlTGjqoHcWYNx81DyRXbKUWzRzJrnLBxPNlFmrwfIrB4hzuXAimQO8rGWpijox6acvB1uP4k2mJJ9BqVx3FeYS+Z0jwt/VYtXj0gl7/Xqeyz341pvOo1kSPTZc7yuZ6eLSqHLNGnXzCSMpG069fRcRzNxXNUcwEQDeO2g/Mq/xvigpUnBj3Go6zR/CJEn0E/MLinE7row4r9zI1GdQe1F1uKhSfjSd1mZilzldDxnKtQ0dHgeLlut1uYbmOGxK4NtVyeDUOgPoCsHp7Oha2lyrO4PMbQ/NqQPr1Wbj+OvfZhgdd1g4fA1nfCxx9Fp0OG1QfGyPutcenhHvk5s2ryZOFwVH5pk37pzANwtb8GW6jVDCBq0LstHA0zFqUhshmHlblR1M6sAUH4duyfAGb+EOxCSphnBazcE2xvfupv8LBtKKEc4Shb7+CGdEIoZQxPC3fuhxjXQ77dVXPCnyfDpraY72XbN4nQ3a5h/25b+e8dlRqY+mXGxknUgD/2Am0JHJuwjgLAHqAJPY+SrvY4fExw/lK72tWw2uWTGswe0/wBVXDaXxENk21Jj5KBnDe/Hcfyj9U12LOl4Xc1sDScSQBB0tb1TTwCidmkmTE6fJTuKo4enjHtMtJaRuCQfmFvcO9ouNpf/AKl46P8AF9Vsu5aw5GtwNIP9lV3cpU5+I9iL+l1LSfZcW10zVwXtjqD/AFaQP/Gy16Hthon4mPHlC43/ACa06VCO0X7qCpyYdn9ddfkFk4LwzXd8pHc4n2wU48DHE9yB9liYv2rVnfCGtHaZ+q513JVSPib1AuoX8nVZgZTvY/TzU+in22WppdRRq1vaDXcLvlZOI5nqPmXuv/uKa7kzETAYD5OEHyKjqcoYgCTTtMfE37ShaeC5or/In4ohHG3D94lNPG3HQkJr+B1W6sd8kxvCn/wlV6cF4J9bK/JJ/iD/AOKVrcO43TAyvpTP74cc3mQ6x8rLOp8FfYxAPe61MLwONTcI4j0XcpKmzV/B4ZwzB0HcOiPQj7Jr+D0j8NSm6dIP0uBCrjDui7tZ0DfTX8tktPh4m5DouXEusOmv5Kt5Hpjv8uE3Aa4bEFpHrG36KH/CQBJaBfeRf1EDUfNWaOGBHhsdgJ6yIv30laGEoADxDMepmfv6R3Tux7KMw4Jg0ie20ayRopm4Nty0kQCdIkTH3K2hwlhBAbG9jppJ6f8ApVv/AC9I8DhOwsLx8uyTTGqMBmEGziDvPcm/loldhIIh46TJHWb7LVxPAHtMkOHeLfNVanDpFxB6wJ/u6jlPktxi1wUXVYOUvmImSNthuUCjScJc4gjaYsd7jyTavBHXLPURpeQVSFAscdQbg6Eiben9VrF2c840XHcNY74aoF9HR9CFXPCH7Fh6kOEb6CZUf4LNbMIGgOsn5hQOwUj4gSDode9z5BaGLRYqYF4MSbeWv5eqgc2o2Zkbbj7qP3LgZkne/aQJtbyTxWeB8Tssi5JANzsFSIY731XZxjtf6pVA4u/sT+aExF9rbKPHC6EIkJDaQsfJJhRqhCyGadLRnkpwLpELNnQixTbdSsF/VCFDNIjgLqNwQhZlsQ/v+SRosEIVxMmaGDdNMyncSbr/AMQhC6Y9GL7MSo0ZTZZtQIQs5G0Ao6lWKBv80IWMjpiV6xt6qOpqPNCFJfkmYrFNxtdCEkWWaLzOpVz3py6n4uvmhC0iTLosUMQ7NGZ0WtJWhiR4R6fdCFoujKXaM79/5/8AVyyse0XtsP8AqhCI9kz6MrE/F/MnVx4h/N9yhC1OdkVU6+X5hRE6en5IQqESNaI0SoQmZn/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0" name="AutoShape 2" descr="data:image/jpeg;base64,/9j/4AAQSkZJRgABAQAAAQABAAD/2wCEAAkGBhQREBUUEhQUFBUUFhgZFxYXFhgYGBcVGhYYFRcZGBkXGyYeFx0jGRQXHy8gIycpLCwsFx4xNTAqNScsLCkBCQoKDgwOGg8PGiwlHyQpMiwsKi8pLC4pLTQvLC0pKSwqLCwpKiksLCkvKiwsLCwsLCksKSwsLCksLC8sLCwsLP/AABEIAM0A9gMBIgACEQEDEQH/xAAbAAEAAgMBAQAAAAAAAAAAAAAABQYBBAcDAv/EAEkQAAIBAgMFBAYFBg0EAwAAAAECAAMRBBIhBQYxQVETImFxMoGRobHBBxRC0fAjJFJicrIWMzRTVHOCkpOis9LhF0Nj8RWDwv/EABsBAQADAQEBAQAAAAAAAAAAAAADBAUCAQYH/8QAMxEAAgECBAIIBQQDAQAAAAAAAAECAxEEEiExBUETIjJRYXGx8DOBkcHRFCOh4RVS8cL/2gAMAwEAAhEDEQA/AO4xEQBERAEREAREQBERAEREAREQBERAEREAREQBERAEREAREQBERAEREAREQBERAEREAREQBESL3jxrUqDMhs1wAZ43ZXO6cHUkormfeL27TpkXJYE2LLqFB+01uXUjhxOkr2N3vSqatDvJUQ2K34oQCtRGHpKQQbjh6jKfX2xVpMzKMwJuyiwFzxKgWsfLjK/i9pBsQtam3Z1lFrHS6690g/ZvfQaamUJ1ZTTj7+ZpVMBOg05L8HXNzt4mrK1Gt/HUuf8AOU/suPEXAYdbHQMJZbzlezNprilV6T9lXp8xYlDwOh9JD8OhkhT3jqUsM5rVm7WkH7QXJAaxYWYd2xBBHPwEkp4nS0tynKjr1djol5mcj2dvnimpKTVa9h04+dp7fwqxP88/qt907/ULuNJcFrNXzL+fwdVvMzk53rxX883u+6XjcraL1sNmqMXYOyknjyI+M7hVU3YrYrhtTDQzyaa8L/gsERMFrSYzTMTzWuCeM+7we2sZiYBmYPBERAEREAREQBERAEREAREQBERAEREASr78bRVERWbLck2ClmNtO6q6nj5S0Sj74D84JPNFUeQzMfe3ukVbsMuYKDnXikyiYuuWJyriSNdctFRr4O15p1Ka1FtUw+IYc81SiD56HSSeK2kisVBLN+gveb3cPMzVZqr8AtMHme81vIGw9pmefWrC3Ws5fX+iLYPQqK+HwznKe8lZ6bq45rcMGsdON/KR2yN7a2GfKyB6VRmzrc63Op1uL/LhJ99nJxqM1UkX7xuOvorZeXSRm2dg/mdF7caKFvMrxneZc0Y+NwkKDWRtXv8AbwLrQ2fRaiKuHUMLEhGJsTzXqpvz93TV2fjqGJspptQqNfLqDcroQCNCRb0Trp4Sv7lbTfDgIxOSouYE8mA4X5acJ4byVDhsWlVAcrP2oINwHAysuXgRfXrqZHbrOP0OG60ZKMm7+ZM4/wDIOab9tnABDKiupUkgGwsR6JBHvtLTuPt4pRqJRArOat7aplBQekG1U93yIlFw+8X1hizNmYgA30IHIW5AXPtMsGwdpUqRapVYhcuXKouahYgBbc+clp3TL1ShKVG85OXhuvDuZfcRtmsVBVaOfmva8PI210m3S2s7KCyhGBFw2otzsVMqy0l7Jqgw6IQCVVhma3HvAXsfAXlXG28fimyUERbGxsrWTpnZrBOPAiSrERu9SksNTqLqpJLdvT/0zqGLx1ZsopdkNe8XvYL1AB18p9YraoC6uqgcSbcPDWVDEbuYhaR/OqgbldVKhh1BtdflKzgd68WpympRexsQU1vwPBh8J7+oi2zylgo1fhtO3y9TrWydprVJCG6joDa/nJWcy2Vv1VDqKqrkzC5W4I110N7zpim4k8JqSM/G4WdCfWVk/G5mIiSFEREQBERAEREAREQBERAEREAREQBOSfS3tdkxK09cnZqSAxUnU8SNbacjOtzjH00rbFoetNf3mkNfsmlwx2r/ACZVKW8oQZVphR0Wwn2d6/1D/e/4leaed5SsfRvETR07d7Y7Y/DNVVuy77It1uCAACdD+kSPUZJ7U3XqNh+xL09KeUEqw1FrEkcP+Zubkv2GysLZSxqAnlozuzX1/HCeu8+1GKLQNBnqVVBbvWtfiRlBvqCOXKQO/I+bxWLnOTnUl1U2lp/VyqNuVWtlBotwA7zDha+hWaNbcPF8MlMgagCrYA8LgFQAZYNn7F+pU6j0jVqBgpNNuOlzp0PesdOU3NmbwklhUpsB9k87dCtvSGunO2nSRxqMuVuIYi+Wm0/NFPXcPE6E0RfqKiXHrveS2zNj1qWlRD2hI7K+ViosczkISCR6K3+0SeUn9pbUrB6a0aZYPrmDAL1sxIJFxzHSfWJ3kpYd0Fa6lgoLEAGwvoWHEAk3t18Z06ja0Ip43EKH72VRfd/3Q1dn4yqXzVLJT1GVfSUqSAXcdxPK5PhJzXIGRha4It3tDa5W+pP63HykBvWKddqNOlUFI59QVOQX7wNgQCb8L8yPOfW1tlNTopRWuEo5SatSoTm8bLfXiSF8BflI1FJq+hXnXhkz0+tJO2Ve/qTdelXp03VLv2rOyArnyNYWUm+gLZjztKJtfBikiF6Z1urL3Tlca8ibAjUa8pI43eqvij2WH7RaSAKGIANQ8CzkEED9UdNTrYQ21qBpuaZ14MT+lddPIC8mi9UkWeHTn+pc1J7WceXnY1UxX6HaDwJBHsb5Gdx3YxDVMHRZvSKC/q0+U4dS489PC3snc92qeXCUB/41+F5ew+7LXGJZqcb95JRES4fOCIiAIiIAiIgCIiAIiIAiJr47GLSQuxsB+OUHqTbsjYkdtXbAo5Ra7ObAch4mVzH77VabpZEKsua1zf0rcfLXhMbJ34wuLrBsrK6qMqvltc8cpvYnlPZrIk5F39JUppVJxvHwNTFb345ar2pA0xax7J7G9r968oX0ibwfXKtNiuRlp2IBuDqTcfdOsYjf3D06hRhUupsbAEXt5yk/SRgKGIpfXLPSCBVt2YV6hZ8tyDxFjofOcVbSp6L5mjhppSi3Sy32fmcpYzyqNYeqdA2xuUmRmw1KoVyAqzFri4F82YgjW97jSVDau7WIoUi9VAq9Q6tqdB6JMpTjkaTa1LU61PTrLXx96nc92qXZ4DCqNLUaduuqg/ORW0xiitR6lVaa96zC4st9LakX0AFwTf1ycwyZaFFeFqSDysgkRtXaopU2Nf8Aiut/Q0tz5TOnLU+ao1F0jzPRspGJw2IanUqUMRUzJ6auKhbyBB066dZAridoUlNVQ1am3pi7MB5qwuPUJe8LvZTSnUKrmpU0apfMLkghUVT9osTpwtaco2ntLEYytnrFrkkpTBOWn5AaDjx4njLFFN3TSsTzqxm80Hpt7/4WrYW+9Wie/h6xRiLnPdByuMwBGl9AdbTY3l3ypDFAFlrUbKTTKqRcjXjrcHKZW6e7eKrAJTcliP8Au1Gtl/VJJtboNTJRd0WpVUWlTY1cgYnMlWmbmzaN3+s9lGle53RlLaFtfehtHfoV6o7KkgZbAXYtYg3Hd4E+d5IpTxFdg1RGqHgL6j1C9uE2Kuy6y5PzcVLWzNRVRWBI71s5By35X5cJ84t1dBkq4im62BS3ZOfMMoHHmNJBKztYitFSle8ed1z+S1bJPCUKqj+LIAmhvRS79J9QWSx05qxHwIkou16tOlmTDVWN7GmWTMy82BBIY+djPc5MbRD1qZolbm2cZlGl8wGgvl1B6TyE8urJ8FHoayq3un9Sm0V1E7xsmnlw9IdKafuicmXY+HYns8UndOua1vDvA/Kdb2cfyScfRXiLcrcDNPDSUm7FvilWM4xy+JsxE+Xa0tt2MQ+omtUc9Z80q9pD06UrHtjbifKvefUnvc8EREAREQBERAEov0pbYqUadNaYUh8+fXvAWABAv4kc+PCXqV7btemG75W50Gl2PgoGp9Uiq1eiWY7p1VRmptXscKbHC+daxB42Zsxv53v0Ejqe3RTYm1weI5X8Dy8p2DE7LFQdykiA6ZnFz/cX5sPKQO3N0qVLD1ajDOwVrEgAA8B3RYDU+cqrFuTSsaUOLVJtQjHdlcwv0gUVVcwe4IOnE2a/PT3zx3g+k58XUWyCnSp+ihOYk8A7HqAdANBfnNREW1si+VhLThNy6Ypremr2AuCAD6jb8eEsV67ha+pZx9d4eUHLX+PyQyb61aqFDVCK2jWBJIJ1tqLX4XjahBwpRXDLUK5VF9NSDoeHAcJLDcfDue6tjzXgw9XMeI0kZj90agrUKOGR3BYlhxCgEXLMeAt1PlKk8TGpHK/P6FR8Qp1o9HazbT+jOj7Y22UtSpNSVgoBeqSQpy8kXV/WyyEr7Hw1azYnEfWX4jOwCL+xTXuj2E+MzvbszLUZ2qKC9iqWN7AW+IlNq40oxDcR+PZM6FTM2kZUqMoq7JzG7q0u92VVQGABW4sbG/x+E1sFu8qH7HnpI0bQnvSxYkqTOHmta5bcBh0UcV9omzTwWHo5qoAUnRmBNhmvqANF4nXqZVaNeSGAx2RgeKsLMOo++Gmcx0f3tez7yd2JjKdOilVne7rcZ2uSFOltbc/AmTmLpU6iZ7A2te41Atx11H/uVTF7SPbU0NPtENmXulv7VhyFxpNsbyKKwXMzZ832SAQNbaiwvx9Uj1WtjTzQxEXBtuS3bVk/L+jcOEAuaYRs3EXyE+Tj5g+YmnTCUwxyNYekGHfBJAtc3DDXiCZoY3C9m5tcA8PiR6ryO2pjylIgcSyAf31ndtPMyneM1fdbaXt5El/8bSZyyggE3te1utgNJaaG8tYADugAADu8hp1mjsnZOWl2lQhmNiKd+A5liPhJ2hslCoLqFvyUnh43k0XNbMsTnXqpZpfI9Nm7beoSGIva405cD8RJSlVJFzrI2lsumjZwSLa6nThY3PTWe9XbChCVtZRcm2gEmjVa0nI9hGVtTYrvqPDX7prHFKupOnXgJXn3h7RtcwHlx9k9TVRx3sreB/5kHSZtUyRqxO7K2utWoVXkND16/GS8qmAwyJUV1BUjoSQevG8s1PEAiX8PPq2bIknzPWIiWz0REQBERABnNdqGqleqVci7Nc6ZrX4E2vadKlA22lq9T9o/jhKeLWiIavIhW2hWAsHM09o9tiKZpFzZyLkAaWIbp1Akmynw934EYekM17Dx4ythoKVaCfevUkwj/fh5r1K5Q3GqZg1NncqQcpAsbciTYS6YXAYi35R6SeAUsfcQJ819qPSpHJlGUad0H4nWRuM3orogI7O5HOmLX5aAiXuI0lCok1y7zfxGGeLrqFuXf4k2+ySR3mQ21HcYEeIIa4PiJsjDVFphUylsxzWa1xpbUgX0lXw+/J0Fakov9pGIB8g17HwJHnJnBbbp1GHZP3j9hu4x8r6H1GZM4Rscf4yVF5sv3R8bybMzImbUh2H9kgH4iV+vsSj3S6BzYrdr8AbjTgeMuG2coC5msbG2o4nwPHhKXjsV2bEMSb8LC5PkOXrlaCinoRxgpaEftHYOGylhenbmG0v0ym9z4CVWvi+ycqTe1rHhodR5Sd2jtEMde8w4UwdF8WPL4mQVVA1QkgVHY94ACw5C5+yALC3Gwl6C7yd8NdVXVkbuD2sGNryZp4rQSBGzSqlmsLcAugHmeLfjSetLGQ4rkZeOwMsK43d7lsw217Uih465fX18tZrLXkKmM8Z7Ji/GcZbGfJuSSfIl+20kJtrG96ko+1VT2C5+U9zi5Xds4n8tT19EsfYjTuEbyRGruR0zB7+HsgadEm/HUa/jpLhsDeFMSvRuanQg+I+c5tuZXX6t3gSRawFrm/LWwHrlg2Vsh6tYMHFMjX8mdEXnmP2zy5Dw5yHNJSJY1ZXsy0YpTVew0pg+09funtVphaLDqLed9J79llFpHVNpKcQKJIAClmJPDhlHrFz6lk8YJdZ7ssuRr7Q2YwpK1M2KnvDXVTpxBFrG2uvEzTp1LemrjxzF19o1HrAlkfGUWUrnXUW9unzlTG01H3e6cVY2ehWrXTubyYdTqvtVj8jLDsaoWQi92XrzEp7Y5TyIPVbg+7j65J7A2k61lBBYNoSRlIB9za+Aii7SVyOE2nqW6nUI0902AZ8PTv5z7Wa0E1oy0ZiIkgEREASjbeNq9Tz+Ql5MpW31/OH8x8BKuK7KIa2xEMPxynwid78ffPZknxlsRK+E+PDzXqdYR/vw816nztC5pMBzGntmzX3XJAzOo01FifumaSZmGl9b262N/lPnE1qzvc1Ao5Kqi/tN5a49VcKkUny+59faSqZou2hF/wAFVJN6hIX0rL4+J5yUw2HFIWpoqgAaga/3uM3sAuYMp0J1BPNhfQ+omamO7VVAppclgLgiwXQMdT+NZgxnOcUzipWnUllk/sapwIq5nYAltATxtewA6SmY/ZRxNbKKzBUuLjn11+0ByMu23tqJQTszmDOp1XUoDpext4j2yC2HszD1iuTE3YHRAmRyOln4+q8l223KibTzGpR3FTKB2zAc8uUX9fH2Wkhh90qaCysRYdBJqrTyaHSw52vbxMhsfjnpvlV7AgW7qnz5Ti9VuyZfw9WrUlZP39DV2ru7dDkcX5Ajj4XE56MSRcc7+ydBG2XzgPZlJAPdAIvpcW6Tmm2a2TE1l6VH/eMtYdTu4zKHF4VHlU9SQTGeM+xjvGQS4gySwuycRVW6UqhBtlIRsrX6MdPfLTpmG6M7Xsbn/wAj4yJx1fNU8lb3i3zkpgt2Hs1TEk0KNMXcn0z0VB+keV55VNs4I6DAgLewf6y/aWvpra151GFnc86CWrtsXLcJCwAHQTqOCpLSXKMuY6sRz/4E5jujSCFgtytlKlhYlGFwSPaPVLjhatmBOgv7ufulRaSZWvlkTtbF2Fz6h4zQ2TQDYgE6khib+z5zXxWIznTgOH46zc3bW9cnoh97L907i800HLNNWLB9TQa5R7PGVH6smpAEuGKe1Nj0VvcCZTD49Oklr7oVuR6WA4Cbuxhmrp5/DWRyrJjdqn+Wv0B+75yKnrJEMNZItcRE1i+IiIAiIgAym7x6YhvV8BLlIDbOxHq1cy5bEDiTxEr4iLlHQiqptaFUqVDPJH7w9csB3VqHjl9s8a261UC4AJHAZhK+GhKNaDa5r1GFWWtBvvXqaFPE5Ax4C3/qRGN3j1tSplmI4nRR5a3JnpvVs+tSpL2ilVZrcRqbEjgfAypnDjx9pk3FaUK1fN3JH3lGnTms+/kyXp42sai1HfVGuAOAtr/x65aMZiApLnRQAQeVrXE5+aA/BM96CFmpozOUzr3Cxy+kPsk2lHolFaHuJoqaTjpY9cZiRWdndhct7ANAPZI7aOGARCDqXYgg2IyqBx5cZK1tlLmOnBm9xnxtHZyimmg9JtPUsrwjqihRlecV72MbN3uemMle9ReTi2cDoQdGHjoY2tthapUpoFuNdDr4TQ+pjoJ6JhFvwlnole5pxowjLMlqfVRgRp5ynbdpD65iGckA1DYKASdADxIA16y7U6QAbQei3wMgMTtWnTrvbCpVrkhhUqFioUi4sgIudTrceuSwVpfJ+qM/iV5Sgkee6GyqVTE081GuaIbM7nLlsveAsBY3IA48+cuW2978wyhgHOrU0F9ANFGtvNm9QEp2I2hiK+lWowXkiDIg8LKBf1zY2DgFGKo3HdLEG2psVYc+OtpLn1silPAylBzk9lsKe/FVgo7C9r/bA4kkHVCLgG17CSWH3jJ1dGpn9I08PVC8rlcikgeGukjWwiq7D9F2X2MR8p7hRa1jw6GcOoy3S4ZRcbvmS26jVvrGKGIfPWRlV20s1rlSLAAAqVsANJcFPLpK5sZL4mu+o7QUGtzuKCKdel1J9csdLXgPx85BU7TPjK8cs3F8j15SY3Yp9+ofBR72PykQBJ7dle658QPYL/8A6nVHto4p9o39qtai/wCyffp85VLfjjLPttvyJ9XxB+UrWv4v7xOq76x7V3Cj8cJObsJ32PQW98g5Y92Kdlc+IE8oK80c0u0iciImoXRERAEREAREQBaYtMxAKj9JlIHBqf0aq+9WHznLzOub/Uc2AqfqlG9jj5EzkdpUrdo+r4PK9Bruf4MT0w5s6noy/vCfFoB15/gyBmu9ifxlP8o/7R+JmltLSkg6VG/dm9jm/KuP1j8bzR2qfyS3v/GH9yUoPrIwsP8AEh75EdM3gRLxvGHJyt+y/tymVU6Y3/66f7ktTi6sP1W/dMreIX89U8mp0z6slvlHP5fdGdiV+/T+ZMhZJbuoPruH/rk+Mj1Htkju5/LcN/XJ8Z7HdE9f4UvJ+h57SS1eqAf+7U/1GngqzZ2k/wCcVv66r/qNNYGePc6p9heRYMBSs9+tKkf8lvx5SYpqbcJqYLDkrTbrST5iSFOlIJ9o/PsX8efm/UwtMyybupakfFz8FHykEKBll2NRy0QPM+8ySh2iGlua+8JPZgDmw+BMgAOssG3KDMFABOpPukYNmP8AoH+6fuirdyFXtGmJad3ktSv1YyDOyqh4I3sll2VRK0lBFjzHrkmHi82p1RTzG5ERNAtCIiAIiIAiIgCIiAQu+SXwFfwQn2EH5Tjlp3DbVHPhqy8b03H+Uzh17iVa+6PpuCS6k14+/QT5qNofKfVp8uNJXN4smPH5RvGx9oBmjtdfyKeFUj2pf5Tcxp739lD/AJFmrtdfzdfCqP3HlGHaR8/h9KkSKUxPkCZEvG+etLp4N8DNXbuwjTXA1uVTDU1P7ahr+6039nLeoB5/CW76QNl5NnYUfzTqCeQvTYfGdxV7vwM3FVFGvSXe/sc+WSW7n8tw39cnxmhSw7N6KsfIE/CTm7Ox6v1ug/ZVQq1VJJpsAADxJIsJ5HdE+JaVKV3yfoR21P5RWGv8dV5f+Rp4KJPbT3WxLYisy0KhDVXINtCCxII9s+ae5WM/mG9qj4tPXF32OKdemoK8lsuaOiboYRGwVElVJy8SAToTJxcOo4Ko9Qkbuxg3pYSklQZWUajQ21PTSSsuRirI+Or2dWTXe/UwEHQT6tETsjEREAREQBERAEREAREQBERAEREA+K4up8j8JwRBoPIfCd9M51U+jCqWYitTAzMR3W0BJIHqFhIKsXK1ja4TiadHP0jte33KRaYKy8D6L6nOug/sMfnPv/pa39IX/DP+6QdHLuNt8Swv+/8AD/BB1dQh606X+mv3Tx2gL4dvB0PucfOXL+AjZUXtFOVFW+Ui+UW4X0nxX+j5mpsnagZsuuUm2U34XlNYepm25mLDFUlUTvpf7nNwJmXofRY39IX/AAz/AL5j/pa/9IX/AAz/ALpc6OXcbP8AksL/AL/w/wAFU2Kt66eLD36TteQWsRcSj7O+jd6VVHNdWCsCQEIJAN7elLzJ6UXG9zC4piKdaUXTd7IBQOEzEScxxMiYn1AEREHoiIgCIiAIiIAiIgCIiAIiIAiIgCIiAIiIAmLTMQDFotMxAMWi0zEAxaLTMQDFotMxAMWmYiAIiIAiIgCIiAIiIAiIgCIi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REBUUEhQUFBUUFhgZFxYXFhgYGBcVGhYYFRcZGBkXGyYeFx0jGRQXHy8gIycpLCwsFx4xNTAqNScsLCkBCQoKDgwOGg8PGiwlHyQpMiwsKi8pLC4pLTQvLC0pKSwqLCwpKiksLCkvKiwsLCwsLCksKSwsLCksLC8sLCwsLP/AABEIAM0A9gMBIgACEQEDEQH/xAAbAAEAAgMBAQAAAAAAAAAAAAAABQYBBAcDAv/EAEkQAAIBAgMFBAYFBg0EAwAAAAECAAMRBBIhBQYxQVETImFxMoGRobHBBxRC0fAjJFJicrIWMzRTVHOCkpOis9LhF0Nj8RWDwv/EABsBAQADAQEBAQAAAAAAAAAAAAADBAUCAQYH/8QAMxEAAgECBAIIBQQDAQAAAAAAAAECAxEEEiExBUETIjJRYXGx8DOBkcHRFCOh4RVS8cL/2gAMAwEAAhEDEQA/AO4xEQBERAEREAREQBERAEREAREQBERAEREAREQBERAEREAREQBERAEREAREQBERAEREAREQBESL3jxrUqDMhs1wAZ43ZXO6cHUkormfeL27TpkXJYE2LLqFB+01uXUjhxOkr2N3vSqatDvJUQ2K34oQCtRGHpKQQbjh6jKfX2xVpMzKMwJuyiwFzxKgWsfLjK/i9pBsQtam3Z1lFrHS6690g/ZvfQaamUJ1ZTTj7+ZpVMBOg05L8HXNzt4mrK1Gt/HUuf8AOU/suPEXAYdbHQMJZbzlezNprilV6T9lXp8xYlDwOh9JD8OhkhT3jqUsM5rVm7WkH7QXJAaxYWYd2xBBHPwEkp4nS0tynKjr1djol5mcj2dvnimpKTVa9h04+dp7fwqxP88/qt907/ULuNJcFrNXzL+fwdVvMzk53rxX883u+6XjcraL1sNmqMXYOyknjyI+M7hVU3YrYrhtTDQzyaa8L/gsERMFrSYzTMTzWuCeM+7we2sZiYBmYPBERAEREAREQBERAEREAREQBERAEREASr78bRVERWbLck2ClmNtO6q6nj5S0Sj74D84JPNFUeQzMfe3ukVbsMuYKDnXikyiYuuWJyriSNdctFRr4O15p1Ka1FtUw+IYc81SiD56HSSeK2kisVBLN+gveb3cPMzVZqr8AtMHme81vIGw9pmefWrC3Ws5fX+iLYPQqK+HwznKe8lZ6bq45rcMGsdON/KR2yN7a2GfKyB6VRmzrc63Op1uL/LhJ99nJxqM1UkX7xuOvorZeXSRm2dg/mdF7caKFvMrxneZc0Y+NwkKDWRtXv8AbwLrQ2fRaiKuHUMLEhGJsTzXqpvz93TV2fjqGJspptQqNfLqDcroQCNCRb0Trp4Sv7lbTfDgIxOSouYE8mA4X5acJ4byVDhsWlVAcrP2oINwHAysuXgRfXrqZHbrOP0OG60ZKMm7+ZM4/wDIOab9tnABDKiupUkgGwsR6JBHvtLTuPt4pRqJRArOat7aplBQekG1U93yIlFw+8X1hizNmYgA30IHIW5AXPtMsGwdpUqRapVYhcuXKouahYgBbc+clp3TL1ShKVG85OXhuvDuZfcRtmsVBVaOfmva8PI210m3S2s7KCyhGBFw2otzsVMqy0l7Jqgw6IQCVVhma3HvAXsfAXlXG28fimyUERbGxsrWTpnZrBOPAiSrERu9SksNTqLqpJLdvT/0zqGLx1ZsopdkNe8XvYL1AB18p9YraoC6uqgcSbcPDWVDEbuYhaR/OqgbldVKhh1BtdflKzgd68WpympRexsQU1vwPBh8J7+oi2zylgo1fhtO3y9TrWydprVJCG6joDa/nJWcy2Vv1VDqKqrkzC5W4I110N7zpim4k8JqSM/G4WdCfWVk/G5mIiSFEREQBERAEREAREQBERAEREAREQBOSfS3tdkxK09cnZqSAxUnU8SNbacjOtzjH00rbFoetNf3mkNfsmlwx2r/ACZVKW8oQZVphR0Wwn2d6/1D/e/4leaed5SsfRvETR07d7Y7Y/DNVVuy77It1uCAACdD+kSPUZJ7U3XqNh+xL09KeUEqw1FrEkcP+Zubkv2GysLZSxqAnlozuzX1/HCeu8+1GKLQNBnqVVBbvWtfiRlBvqCOXKQO/I+bxWLnOTnUl1U2lp/VyqNuVWtlBotwA7zDha+hWaNbcPF8MlMgagCrYA8LgFQAZYNn7F+pU6j0jVqBgpNNuOlzp0PesdOU3NmbwklhUpsB9k87dCtvSGunO2nSRxqMuVuIYi+Wm0/NFPXcPE6E0RfqKiXHrveS2zNj1qWlRD2hI7K+ViosczkISCR6K3+0SeUn9pbUrB6a0aZYPrmDAL1sxIJFxzHSfWJ3kpYd0Fa6lgoLEAGwvoWHEAk3t18Z06ja0Ip43EKH72VRfd/3Q1dn4yqXzVLJT1GVfSUqSAXcdxPK5PhJzXIGRha4It3tDa5W+pP63HykBvWKddqNOlUFI59QVOQX7wNgQCb8L8yPOfW1tlNTopRWuEo5SatSoTm8bLfXiSF8BflI1FJq+hXnXhkz0+tJO2Ve/qTdelXp03VLv2rOyArnyNYWUm+gLZjztKJtfBikiF6Z1urL3Tlca8ibAjUa8pI43eqvij2WH7RaSAKGIANQ8CzkEED9UdNTrYQ21qBpuaZ14MT+lddPIC8mi9UkWeHTn+pc1J7WceXnY1UxX6HaDwJBHsb5Gdx3YxDVMHRZvSKC/q0+U4dS489PC3snc92qeXCUB/41+F5ew+7LXGJZqcb95JRES4fOCIiAIiIAiIgCIiAIiIAiJr47GLSQuxsB+OUHqTbsjYkdtXbAo5Ra7ObAch4mVzH77VabpZEKsua1zf0rcfLXhMbJ34wuLrBsrK6qMqvltc8cpvYnlPZrIk5F39JUppVJxvHwNTFb345ar2pA0xax7J7G9r968oX0ibwfXKtNiuRlp2IBuDqTcfdOsYjf3D06hRhUupsbAEXt5yk/SRgKGIpfXLPSCBVt2YV6hZ8tyDxFjofOcVbSp6L5mjhppSi3Sy32fmcpYzyqNYeqdA2xuUmRmw1KoVyAqzFri4F82YgjW97jSVDau7WIoUi9VAq9Q6tqdB6JMpTjkaTa1LU61PTrLXx96nc92qXZ4DCqNLUaduuqg/ORW0xiitR6lVaa96zC4st9LakX0AFwTf1ycwyZaFFeFqSDysgkRtXaopU2Nf8Aiut/Q0tz5TOnLU+ao1F0jzPRspGJw2IanUqUMRUzJ6auKhbyBB066dZAridoUlNVQ1am3pi7MB5qwuPUJe8LvZTSnUKrmpU0apfMLkghUVT9osTpwtaco2ntLEYytnrFrkkpTBOWn5AaDjx4njLFFN3TSsTzqxm80Hpt7/4WrYW+9Wie/h6xRiLnPdByuMwBGl9AdbTY3l3ypDFAFlrUbKTTKqRcjXjrcHKZW6e7eKrAJTcliP8Au1Gtl/VJJtboNTJRd0WpVUWlTY1cgYnMlWmbmzaN3+s9lGle53RlLaFtfehtHfoV6o7KkgZbAXYtYg3Hd4E+d5IpTxFdg1RGqHgL6j1C9uE2Kuy6y5PzcVLWzNRVRWBI71s5By35X5cJ84t1dBkq4im62BS3ZOfMMoHHmNJBKztYitFSle8ed1z+S1bJPCUKqj+LIAmhvRS79J9QWSx05qxHwIkou16tOlmTDVWN7GmWTMy82BBIY+djPc5MbRD1qZolbm2cZlGl8wGgvl1B6TyE8urJ8FHoayq3un9Sm0V1E7xsmnlw9IdKafuicmXY+HYns8UndOua1vDvA/Kdb2cfyScfRXiLcrcDNPDSUm7FvilWM4xy+JsxE+Xa0tt2MQ+omtUc9Z80q9pD06UrHtjbifKvefUnvc8EREAREQBERAEov0pbYqUadNaYUh8+fXvAWABAv4kc+PCXqV7btemG75W50Gl2PgoGp9Uiq1eiWY7p1VRmptXscKbHC+daxB42Zsxv53v0Ejqe3RTYm1weI5X8Dy8p2DE7LFQdykiA6ZnFz/cX5sPKQO3N0qVLD1ajDOwVrEgAA8B3RYDU+cqrFuTSsaUOLVJtQjHdlcwv0gUVVcwe4IOnE2a/PT3zx3g+k58XUWyCnSp+ihOYk8A7HqAdANBfnNREW1si+VhLThNy6Ypremr2AuCAD6jb8eEsV67ha+pZx9d4eUHLX+PyQyb61aqFDVCK2jWBJIJ1tqLX4XjahBwpRXDLUK5VF9NSDoeHAcJLDcfDue6tjzXgw9XMeI0kZj90agrUKOGR3BYlhxCgEXLMeAt1PlKk8TGpHK/P6FR8Qp1o9HazbT+jOj7Y22UtSpNSVgoBeqSQpy8kXV/WyyEr7Hw1azYnEfWX4jOwCL+xTXuj2E+MzvbszLUZ2qKC9iqWN7AW+IlNq40oxDcR+PZM6FTM2kZUqMoq7JzG7q0u92VVQGABW4sbG/x+E1sFu8qH7HnpI0bQnvSxYkqTOHmta5bcBh0UcV9omzTwWHo5qoAUnRmBNhmvqANF4nXqZVaNeSGAx2RgeKsLMOo++Gmcx0f3tez7yd2JjKdOilVne7rcZ2uSFOltbc/AmTmLpU6iZ7A2te41Atx11H/uVTF7SPbU0NPtENmXulv7VhyFxpNsbyKKwXMzZ832SAQNbaiwvx9Uj1WtjTzQxEXBtuS3bVk/L+jcOEAuaYRs3EXyE+Tj5g+YmnTCUwxyNYekGHfBJAtc3DDXiCZoY3C9m5tcA8PiR6ryO2pjylIgcSyAf31ndtPMyneM1fdbaXt5El/8bSZyyggE3te1utgNJaaG8tYADugAADu8hp1mjsnZOWl2lQhmNiKd+A5liPhJ2hslCoLqFvyUnh43k0XNbMsTnXqpZpfI9Nm7beoSGIva405cD8RJSlVJFzrI2lsumjZwSLa6nThY3PTWe9XbChCVtZRcm2gEmjVa0nI9hGVtTYrvqPDX7prHFKupOnXgJXn3h7RtcwHlx9k9TVRx3sreB/5kHSZtUyRqxO7K2utWoVXkND16/GS8qmAwyJUV1BUjoSQevG8s1PEAiX8PPq2bIknzPWIiWz0REQBERABnNdqGqleqVci7Nc6ZrX4E2vadKlA22lq9T9o/jhKeLWiIavIhW2hWAsHM09o9tiKZpFzZyLkAaWIbp1Akmynw934EYekM17Dx4ythoKVaCfevUkwj/fh5r1K5Q3GqZg1NncqQcpAsbciTYS6YXAYi35R6SeAUsfcQJ819qPSpHJlGUad0H4nWRuM3orogI7O5HOmLX5aAiXuI0lCok1y7zfxGGeLrqFuXf4k2+ySR3mQ21HcYEeIIa4PiJsjDVFphUylsxzWa1xpbUgX0lXw+/J0Fakov9pGIB8g17HwJHnJnBbbp1GHZP3j9hu4x8r6H1GZM4Rscf4yVF5sv3R8bybMzImbUh2H9kgH4iV+vsSj3S6BzYrdr8AbjTgeMuG2coC5msbG2o4nwPHhKXjsV2bEMSb8LC5PkOXrlaCinoRxgpaEftHYOGylhenbmG0v0ym9z4CVWvi+ycqTe1rHhodR5Sd2jtEMde8w4UwdF8WPL4mQVVA1QkgVHY94ACw5C5+yALC3Gwl6C7yd8NdVXVkbuD2sGNryZp4rQSBGzSqlmsLcAugHmeLfjSetLGQ4rkZeOwMsK43d7lsw217Uih465fX18tZrLXkKmM8Z7Ji/GcZbGfJuSSfIl+20kJtrG96ko+1VT2C5+U9zi5Xds4n8tT19EsfYjTuEbyRGruR0zB7+HsgadEm/HUa/jpLhsDeFMSvRuanQg+I+c5tuZXX6t3gSRawFrm/LWwHrlg2Vsh6tYMHFMjX8mdEXnmP2zy5Dw5yHNJSJY1ZXsy0YpTVew0pg+09funtVphaLDqLed9J79llFpHVNpKcQKJIAClmJPDhlHrFz6lk8YJdZ7ssuRr7Q2YwpK1M2KnvDXVTpxBFrG2uvEzTp1LemrjxzF19o1HrAlkfGUWUrnXUW9unzlTG01H3e6cVY2ehWrXTubyYdTqvtVj8jLDsaoWQi92XrzEp7Y5TyIPVbg+7j65J7A2k61lBBYNoSRlIB9za+Aii7SVyOE2nqW6nUI0902AZ8PTv5z7Wa0E1oy0ZiIkgEREASjbeNq9Tz+Ql5MpW31/OH8x8BKuK7KIa2xEMPxynwid78ffPZknxlsRK+E+PDzXqdYR/vw816nztC5pMBzGntmzX3XJAzOo01FifumaSZmGl9b262N/lPnE1qzvc1Ao5Kqi/tN5a49VcKkUny+59faSqZou2hF/wAFVJN6hIX0rL4+J5yUw2HFIWpoqgAaga/3uM3sAuYMp0J1BPNhfQ+omamO7VVAppclgLgiwXQMdT+NZgxnOcUzipWnUllk/sapwIq5nYAltATxtewA6SmY/ZRxNbKKzBUuLjn11+0ByMu23tqJQTszmDOp1XUoDpext4j2yC2HszD1iuTE3YHRAmRyOln4+q8l223KibTzGpR3FTKB2zAc8uUX9fH2Wkhh90qaCysRYdBJqrTyaHSw52vbxMhsfjnpvlV7AgW7qnz5Ti9VuyZfw9WrUlZP39DV2ru7dDkcX5Ajj4XE56MSRcc7+ydBG2XzgPZlJAPdAIvpcW6Tmm2a2TE1l6VH/eMtYdTu4zKHF4VHlU9SQTGeM+xjvGQS4gySwuycRVW6UqhBtlIRsrX6MdPfLTpmG6M7Xsbn/wAj4yJx1fNU8lb3i3zkpgt2Hs1TEk0KNMXcn0z0VB+keV55VNs4I6DAgLewf6y/aWvpra151GFnc86CWrtsXLcJCwAHQTqOCpLSXKMuY6sRz/4E5jujSCFgtytlKlhYlGFwSPaPVLjhatmBOgv7ufulRaSZWvlkTtbF2Fz6h4zQ2TQDYgE6khib+z5zXxWIznTgOH46zc3bW9cnoh97L907i800HLNNWLB9TQa5R7PGVH6smpAEuGKe1Nj0VvcCZTD49Oklr7oVuR6WA4Cbuxhmrp5/DWRyrJjdqn+Wv0B+75yKnrJEMNZItcRE1i+IiIAiIgAym7x6YhvV8BLlIDbOxHq1cy5bEDiTxEr4iLlHQiqptaFUqVDPJH7w9csB3VqHjl9s8a261UC4AJHAZhK+GhKNaDa5r1GFWWtBvvXqaFPE5Ax4C3/qRGN3j1tSplmI4nRR5a3JnpvVs+tSpL2ilVZrcRqbEjgfAypnDjx9pk3FaUK1fN3JH3lGnTms+/kyXp42sai1HfVGuAOAtr/x65aMZiApLnRQAQeVrXE5+aA/BM96CFmpozOUzr3Cxy+kPsk2lHolFaHuJoqaTjpY9cZiRWdndhct7ANAPZI7aOGARCDqXYgg2IyqBx5cZK1tlLmOnBm9xnxtHZyimmg9JtPUsrwjqihRlecV72MbN3uemMle9ReTi2cDoQdGHjoY2tthapUpoFuNdDr4TQ+pjoJ6JhFvwlnole5pxowjLMlqfVRgRp5ynbdpD65iGckA1DYKASdADxIA16y7U6QAbQei3wMgMTtWnTrvbCpVrkhhUqFioUi4sgIudTrceuSwVpfJ+qM/iV5Sgkee6GyqVTE081GuaIbM7nLlsveAsBY3IA48+cuW2978wyhgHOrU0F9ANFGtvNm9QEp2I2hiK+lWowXkiDIg8LKBf1zY2DgFGKo3HdLEG2psVYc+OtpLn1silPAylBzk9lsKe/FVgo7C9r/bA4kkHVCLgG17CSWH3jJ1dGpn9I08PVC8rlcikgeGukjWwiq7D9F2X2MR8p7hRa1jw6GcOoy3S4ZRcbvmS26jVvrGKGIfPWRlV20s1rlSLAAAqVsANJcFPLpK5sZL4mu+o7QUGtzuKCKdel1J9csdLXgPx85BU7TPjK8cs3F8j15SY3Yp9+ofBR72PykQBJ7dle658QPYL/8A6nVHto4p9o39qtai/wCyffp85VLfjjLPttvyJ9XxB+UrWv4v7xOq76x7V3Cj8cJObsJ32PQW98g5Y92Kdlc+IE8oK80c0u0iciImoXRERAEREAREQBaYtMxAKj9JlIHBqf0aq+9WHznLzOub/Uc2AqfqlG9jj5EzkdpUrdo+r4PK9Bruf4MT0w5s6noy/vCfFoB15/gyBmu9ifxlP8o/7R+JmltLSkg6VG/dm9jm/KuP1j8bzR2qfyS3v/GH9yUoPrIwsP8AEh75EdM3gRLxvGHJyt+y/tymVU6Y3/66f7ktTi6sP1W/dMreIX89U8mp0z6slvlHP5fdGdiV+/T+ZMhZJbuoPruH/rk+Mj1Htkju5/LcN/XJ8Z7HdE9f4UvJ+h57SS1eqAf+7U/1GngqzZ2k/wCcVv66r/qNNYGePc6p9heRYMBSs9+tKkf8lvx5SYpqbcJqYLDkrTbrST5iSFOlIJ9o/PsX8efm/UwtMyybupakfFz8FHykEKBll2NRy0QPM+8ySh2iGlua+8JPZgDmw+BMgAOssG3KDMFABOpPukYNmP8AoH+6fuirdyFXtGmJad3ktSv1YyDOyqh4I3sll2VRK0lBFjzHrkmHi82p1RTzG5ERNAtCIiAIiIAiIgCIiAQu+SXwFfwQn2EH5Tjlp3DbVHPhqy8b03H+Uzh17iVa+6PpuCS6k14+/QT5qNofKfVp8uNJXN4smPH5RvGx9oBmjtdfyKeFUj2pf5Tcxp739lD/AJFmrtdfzdfCqP3HlGHaR8/h9KkSKUxPkCZEvG+etLp4N8DNXbuwjTXA1uVTDU1P7ahr+6039nLeoB5/CW76QNl5NnYUfzTqCeQvTYfGdxV7vwM3FVFGvSXe/sc+WSW7n8tw39cnxmhSw7N6KsfIE/CTm7Ox6v1ug/ZVQq1VJJpsAADxJIsJ5HdE+JaVKV3yfoR21P5RWGv8dV5f+Rp4KJPbT3WxLYisy0KhDVXINtCCxII9s+ae5WM/mG9qj4tPXF32OKdemoK8lsuaOiboYRGwVElVJy8SAToTJxcOo4Ko9Qkbuxg3pYSklQZWUajQ21PTSSsuRirI+Or2dWTXe/UwEHQT6tETsjEREAREQBERAEREAREQBERAEREA+K4up8j8JwRBoPIfCd9M51U+jCqWYitTAzMR3W0BJIHqFhIKsXK1ja4TiadHP0jte33KRaYKy8D6L6nOug/sMfnPv/pa39IX/DP+6QdHLuNt8Swv+/8AD/BB1dQh606X+mv3Tx2gL4dvB0PucfOXL+AjZUXtFOVFW+Ui+UW4X0nxX+j5mpsnagZsuuUm2U34XlNYepm25mLDFUlUTvpf7nNwJmXofRY39IX/AAz/AL5j/pa/9IX/AAz/ALpc6OXcbP8AksL/AL/w/wAFU2Kt66eLD36TteQWsRcSj7O+jd6VVHNdWCsCQEIJAN7elLzJ6UXG9zC4piKdaUXTd7IBQOEzEScxxMiYn1AEREHoiIgCIiAIiIAiIgCIiAIiIAiIgCIiAIiIAmLTMQDFotMxAMWi0zEAxaLTMQDFotMxAMWmYiAIiIAiIgCIiAIiIAiIgCIiA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data:image/jpeg;base64,/9j/4AAQSkZJRgABAQAAAQABAAD/2wCEAAkGBhAQEBQTEBQVFRQUEhQVFRQUEhYVGBMUFRIVFRQVFhUXHCYeFxsjGRYUHy8gIycpLCwsGB4yNTAqNSYrLCkBCQoKDgwOGg8PGiokHyQyLCwuKiwqLCwsNSwsLCksLC80LCwpKSwpLCksLCwpLCkpLCwsLCwsKSwsLCwsLCwsLP/AABEIALgBEgMBIgACEQEDEQH/xAAcAAEAAQUBAQAAAAAAAAAAAAAABQIDBAYHAQj/xABCEAABAgMGAgcECQIFBQEAAAABAAIDBBEFEiExQVEGYSJxgZGxwdEHEyMyFEJicpKhorLwUuFDY4KD8RYzwsPiFf/EABoBAQACAwEAAAAAAAAAAAAAAAADBAECBQb/xAApEQEAAgIBAwEIAwEAAAAAAAAAAQIDERIEITEFEyIyQVFhcYEjkaHw/9oADAMBAAIRAxEAPwDuKIiAiIgIiICIiAiIgIiICIiAiIgIiICIqDFaDQnFBWiIgIiICIiAiIgIiICIiAiIgIiICIiAiIgIiICIiAiIgIvKpVB6ipqqggIiICsTEwGjDE0yrnsK6KFtPiEiJdh4tbg4/wBW4B0osiBHa9t5pqD46g80HPrU9p09DmbroQhtY6j4Jxc4c3/mCBTrW62RbEKbhCJBdUHMfWa7Vrhof4Fg8VcJw56Ho2K0dCJT9LqZt8NNjzKSnZqy5k4Frhg+G75YjdMsxs4Zd4VabWx297vDvU6fB1mH+GON4+X1d0lZrR3YfVZi1ew7cgzkIRIR5OafmY7+lw88ipuWmqYO7CrETvu4d6Wpaa2jUwzURFlqIiICIiAiIgIiICIiAiIgIiICIiAiIgIi8qg9ReVXheEELxXaT5eE1zCQXRWswDSTea6gAdhUkALXjbs3vMd0qFY9sM5FbAgCG66HR6k0xvMALKHT6y50bTnNY7/xO9FVy34207vQdLGTFymIdLZbM5UE+/NCDQxJcA8jQLd5OY95Da6lLzQaEg0rpUYL58E3MnOPE/E71Xa+CYh+gS95xcbmJOZ6Tsys4b8p0i9R6auKsTGv0n1HW5HuQXdK6SKCmZOw9VXM21AhvDHxGB5yZeF44VwbmtYtKfdGfU4AfKNh6qy5ExMeWE11VkSk46G6oy1GhWM5mo/5XrXV/mSMNpl5hsRtW9u4OxUXxLwzCnYd1/ReK3IgGLTsd2nULBlpp0N1W9o0I2K2GVm2xBVvaNQViYiY1KTHktjtFqzqYcZhxZqy5o/Ve3MHFkVlf1NOh0OxXVeHuIoU7Cvw8HCgewnpMPPcZ0Oqq4h4dhTsK5EFCKljwOkw8txuNVyeNBmrLmv6XtyIxZFZX9TThhmORxVbvin7O/8Ax+pU+mSP9/7/AB3KWmqYOy32WdVaZY/F0CPLe+f8K7g8OwF4CvQcfnB07jQrnsr7ZJ1swXFsMwi6ggkUut0F8Y13Jrjop+cONHSZNzGvHZ3ZFqvDvtFk5ujb3uoh/wAOIQKn7LsnePJSs7xFChAkVfdBJDKHLQVIBPJZ5RraO2DJW3CaztKosWzbRhzEJkWEaseKg+o0OlFkrZFManUvUREYEREBERAREQEREBEWJac77mGYlL1KYVpmQPNBlrwlQMPiuC7O83rbX8xVZkG0oT/liNP+qh7jigz3RQtet2etNtfokKA4aOfFJd+AhoH4ippURyA0lxAG5NAOsrExtJjtxtE63+XD591oxPjRXRnB3SvNiFzQDtccQ3q0VNm8czksRcjlwGbIrr7Ty6RqOwhW7c4Ls+HFeROh1XOIZCgmKWgmtC+8G67rXYtiw69FziN3AAnsBNO9UZ1WfierxWyZsevZRMfjTbeLOPzPS7WPhhjmuvhzX3mk3XAgClRnvotaZLzTxVuIOOF4546BUSvD73GkMRHV+qGl1ewLcpG3I8GDDhmNBZcY1l1zCXNuilHVdmKJM8u7NKexjjx19ttVbZE4dH/giHyUxGt+04EGFAL4kNlLjQ1pYXmuQNLxNXaHVSbuK4ms3CHVBb6rPsOYMzHY94dMe6vXHhgb7hzxS/dwvVAIqKkZrNY7620zZYrXlNYnX1nbL4csH6Oy9ExjPxeTiW63K68zqepS5CyIjFYcFcrWKxqHl8uW2W02soVDmajPxVwheLZEoa6vpsrsvMOY6804+PIq05moz/mBRr69eoQbNJzjYoqMxmNv7LB4msqDMS7hGaCGgua7VjgMDXQaHkoyDGcxwc00I/lFPyk42M0jWlHN69eYWLRuNJMd5paLQ02ziyYl3QX5XaU+zpTqPguZ21YxhxHMdg5pz3Gh7RRb3PP/APz5t7XmkMAxGE5GGTR7eZB8QtW4l4rl5qIHMhubdwvOI6bdOiMuWKo2iYepwXpedW8W7/tGS7LxNdNNyugcG2pfh+6cek3Lm3+y5rHigEPacK0PKuSnrMtb3RbFr8px5jZRxuJ2uZorkpNfo6HZlqvkY7oQp7qYcXw65Q4312Dk7MDeu6n7F4je6YMCPTpi/AeBS8B88M/aGY3HUuLcQcbx5g3W0ZDDgWgAF1W5OLjr1UW+yM19KlIcUPDYrQx4fkIcZgz6q4EbEq1FphwsmGmSJ7d/r93U0UVw1bbZyAIjaXqlsRoINyI3BzajMag6ggqVViJ24lqzWdSIiLLAiIgIiICIiAsC24BfLxGtBJLcAMyQQfJZ6IOY3hWmozGx6lVRXbTlx76ICBhEf+4rFEKmRI7a/kUGZCmns+Rzm9TiFzfiS2I75mK2K90QNiuAD3EgCuFBWgW/C/yPZTw9FzXiYUm41cOnXva0+agz+HY9JmIyT+GXZNpwXRGMiQQbz2tvB5wvECtD6rqNm2RZjPmaa/abQfpXFZSJdisOz2HucF2FaYa1n5LHqmfJWYitp1LcpP6PSkL3YGzbo/IYq1G4Zk3uLnwIbicSS2te9alRX4M7EZ8r3Dqcad2Ss6hwedvO2yt4Xkm5S0Ef7TPRXhIw4YPu4bG73WhvgFAs4jjtGbXYfWb6UUZOWpFi/O8kbZDuGCaOUsi2rchQngOIxNDd6VOZovREDgCDUHEEGoIOtVqVsNqFhWRxL9FwiEmFmaYlm5buNx555at4K8XkGO2I0PY4Oa4Va4GoIOoK9KArbmajNXF4gpa+vI7KuFFLSC00I/naqHsr16FYNqWzDloZfEz0YM3nQN5c9FiZ02pSbzxr5U+0L6NMSd6KS2Kw9ANxLnHQfZ32p1Ljz4JbmFPT9txY0Qvec8A36rW6NA28Vj0a7zG3VyVK+Xv2ep6b0+K49Wn3kKIlOo4EbjVXoEyQ26dPz2KyY8kDko69Q0OC3iYtCtmxZMFventKSk5B0Y1HRa35nnIchueS8nJ8092wkQxmC40cdyMqqw60ogaGUIbpsRypgsuHJw63g8My+epz5tBok9mKe/PGZ1DsfsYsX3Mk6MXAmYfW6DUMEOrADs7Ov+kaLoK457N7fdJTAl4xHupihY4OBaIhwaQdnfKeYC7ECrFJ3DkdXj4ZZ77j5PURFuqiIiAiIgIiICFEQaBbrKTMX71e8A+awgpTidtJl3MNP6QPJRjUHq5lxkKTsXmGHvht9F01c44+h0nK/wBUJh7rzfJQ5vDpemzrL+mvErrtmwWmDDIwrDYcDT6o2XIKrr1hPrLQT/lM/aFrh+az6p3isssMcMnd4r6L33jhm0HqPqriUVhxFp0wKGtRgcwdtwsOJMH6o7T6KQe3A9R8FHPQRdoNJBqa+HctatRvw3/dPgtqmxgtctZvw3/dd4FYlmPLB4U4vfJuuvq6A49JurCfrs57jXrxXVZaaZFY18Nwcxwq1wyIXBiVt3B9vvlWivShkkub2/M3Y+KxVNlrHl09FalplkRoewhzXDAj+YK1aVow5eG6JFNGt7yTk1o1JW3hDWs2nULdrWtDloZiRD91ozc7QBcwtW14kzEL4h5NaMmjYfzFWrbtuJNxTEfgMmM0Y3Yc9zqsJrlTyX5S9N0XSRhjlb4l5VNfTJUAr2qhdXbLY8O69vRYVoygIvDtVYNFu3BXCrJsOdMgta5hEMZX3H646tNz1LNIty7Ieqy4oxT7VoNnPoC12IzFeeayIkrX5DjlQnDvOS2a1+DYkrVr4JewE/Eh4uHPDMdigTJVBMF4eBm13RcN8DgpLRaJ2pYL4b4+E9/umOGOEZqZJhRAYcJr6lziLzDUXgxuZqNcq0NV9Ay0QFopphjn2rjvAvF7atgTBAdg2HEOAdoGPO+gOuR59NgRi01HaPJWccxMdnD6yl6X42j8JtFagRw8VHbyV1SKQiIgIiICIiAiIg0zi5tI4O8Nvi4KGBWwcZs+JDO7XDuI9VrwQVrQPaKz48I7wqfhefVb+tJ9pEPGA7lEb+wqPJ8K90E6zQ0tdY4VfWTgH/LA7iR5Lk66lwW+sjC5Xx3RHKLD5X/U49yJ+6cXq8RWXCHZHqPgouIVKOyPUol5QYsxkoC2G/Df9x3gVsEZQdtD4UT7jvAozHlojlM2cPhN7f3FQ7gpuzh8Jvb+4rSqxl8JqwrcfLPwxYfmZ/5DZyiuJbcizUWsQXWtrch6NB15k4Y9iuMC2vhXg2FaUGZY83YjBDMKJ/S4+8qCNWmgqO6ixkrNo7JOjzVw33aHOF6Csy2LHjSkZ0GO269vc4HJzTq06H/hYSpz2emraLRuFxrlca5WFtXCnCZjERYwpDza0/X5n7Pitq1m09mmXqK4a8rL3CfDYjERIw6Axa0j/uHn9nlr1LfhhlhtTTZUCCAKAUHLDu2Rr6YHsO/91bpSKw8x1HU3z23b+k1JT4iC5E+bQ79fNWovDUC+XhjbxBB6I6QOFDuowqXs21K9CIcdHb8j6rbSvEzHhznjLgZ0vWNABMHNzczC582c9Nd1IcEce3bsvNuwwEOM45aBkQ7bO79x0hzNCOw+BXMON+A/dXo8q2sPEvhjOH9po1Zy06soLVmk8qu1g6inU19jn8/KXUIUUtNQpWXmA8YZ6hcZ4J499zdgTTqw8mRT/h7NcdWc9OrLqEOKRQtPUd/7FS1vFo3Dm9R01+ntxt/acRWZaYvivYVeW6sIiICIiAiIg1rjRuEI83D8m+i1cLbuMWfBYdoni13otRCCoLUvaOz4ME7RSO9n/wArbWrWvaCysoDtGZ+YePNaX+GVnpJ1mq50umcBurJN5RIg/VXzXM10zgJ9ZJvKJEH5g+agxfE6/qMfxftsS9Xi9Vp58KiHKXKhnILMVRFqw70N43Y4fpKloijbQ+R/3HftKxLNfLnhU9Z4+Ezq8yoJbBID4LPu+ZWlVnN4XmBdI9k7qCY/2v8A2LQbOsyLHddhNLjqdGjcnILpnCdj/Q2Oq685929TAC7WgGpzOKkVUtxdwpAtGDcidGI2phxQOkw+bTq3XkcVwS3bDjSUZ0GO264Yg5te3R7TqPDWi+h2zSw7WsuBNBvvmNc6G69DcRW47cbjcchsFHenJe6XrLYO094cp4U4KvARpkYZshHXZzxt9nv2W9NZTJXIrC1xa7AjuI3G4VC2rWKx2QZ89s1uVnipewHNVItkC0H0wPYfVVleOFc1QHUwOWh8igmbNtXJkQ9TvI+qlSFqZUnZtq0oyIcNDtyPJBqPHHAVL0xKNwziQmjLd8MDTdvdsI7grjoy1IMwawMmPzMGvizlppsusLQOM/Z771xjSgo9x+JDFAHFxoXs0B1I1zGxgtSazyq6+DqqZaexz/qXULNIMJpaQQ7pAg1BBxBB1wostWJKWEKGyG3JjWtHU0ADwV9TuTPnsIiIwIiICIiDCtazRMQ7hN3EEGlcRXTtWrTfC8dnygPH2Tj+E+S3ZEHNIkMtNHAg7EUPcVB8asrIxORYe6I31XYo0sx4o9ocNiAfFa9xBwNAmYESG1zod8UqOkBiD8p6t1i0bhJitFbxaXzeuiezqJWWeNox/NjKeBWJbPsftCBUwgyYb/lm6/8AA/yJWTwHKRYLY8OMx8NwiMN17S04tIyPUq+Osxbu7PV5qZME8ZbYvVSFUrLhPVDPUwFDRMz1nxQWYijbSd8N/wBx/wC0qRiFZErwnHm2EUuMc0j3jhoRSrW5u8OaMx2lyaHCc4hrQSTQAAVJOwAzXSeG+CnGGwzNW0aPhg4/6nadQW3WHwLLyY+E2rqUMR2L3dug5DBTAkaLWI0lyZOXhHSkoyG27DaGtGg/mJWQHLJMqqHS5WyFa96qTNUVToJWPEglBTORQ8UJoRiHZ0PmNxqsKHGrUHBwzGhG43CvRIJWJGlznkQcDqD/ADTVBkryqtwYtcDmP5UKtAKpIXq8JQWgbuBy325FVoQrdbvV4f2QStm2pco1/wAuh/p/stglAC5u2fZn6LTKLZrCgvht6Z6m/wBO+Pkg2RpVSxYcVX2uQVoiICIiAiIgIiICIiDyioiy7XijmgjYgHxVxEELNcKwX/LVh5YjuPkoea4Zjs+WjxywPcfVbkiDnUSE5ho4EHYghR0pZkWPELYTS7E1OjcdTkF1OLBa8UcARsQD4qmXlmQ23WNDRsBQINdsjguHCo6LSI/mOg08hr1lT30ZZKIMUyypMssxEGAZRW3SikqJdQQ75NWHyXJTvuwqXS4Qa3FklhRpJba6TBWPEs6qDSY8qRlmqWRNDn/MltUxZJ2UPO2OcwEEeqSjgQaOwPivCgKw+PU3W47nZXWsMTBuA336lnSllAaIPbOgAUNNMOXUtglisWWkqaKRgwaIMiEspisw2K+0IK0REBERAREQEREBERAREQEREBERAREQEREBERAREQEREBUOhNOYCrRBHTlhQYo6QpzBoQor/osE9KISNBdAr941xWzIghofD7W5K+yzaKSRBhtlKK62Cr6IKAxVo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6" name="Picture 8" descr="http://t1.gstatic.com/images?q=tbn:ANd9GcQJmy9kS5K7eS0S1X-V0x-tTdJLt1H6WPlGIgb_jkrPEwQybpWvZ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790351">
            <a:off x="6196367" y="1102550"/>
            <a:ext cx="2333625" cy="1952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8" name="AutoShape 10" descr="data:image/jpeg;base64,/9j/4AAQSkZJRgABAQAAAQABAAD/2wCEAAkGBhQRERUUEhQVEhQWFRwYFxgXGRcYFxcVGBUYGxgaFxUXHCYeGB4jGhYYHy8iJScpLCwsFx4xNTAqNSYrLCkBCQoKDgwOGg8PGiolHyQqLy0pLDIsKiwsLCwsLywsLCoqLCwsLCwsLCwtLywvLDAsLCwsLC4sLCwsLCwsLCwsLP/AABEIAMgA/AMBIgACEQEDEQH/xAAcAAEAAgMBAQEAAAAAAAAAAAAABQYCAwQBBwj/xAA6EAACAQMDAgUCAwcDBAMBAAABAhEAAyEEEjEFQQYiUWFxE4EykaEHI0KxwdHwUmLxFDNy4RaCohX/xAAaAQEAAgMBAAAAAAAAAAAAAAAAAwQBAgUG/8QALhEAAgIBAwIFAwMFAQAAAAAAAAECAxEEITESQQUTIlFxYYGRFLHwMqHB0fFC/9oADAMBAAIRAxEAPwD7jSlKAUpSgFKUoBSlKAUpSgPCa9rld5uRwFEn78CuhTNYTyZwZUpSsmBSlKAUpSgFKUoBSlKAUpSgFKUoBSlKAUpSgFKUoBSlKAUpSgFKUoBWu9cgeprZXF1F8AZM9hyf7fNayeEZSyzMXWGSRHfEf1rTd6osQnmc8Dj7sewrGxpWcAs232Wce0nj7Cuuzo0UYUZ57kn3JyajXU+Df0o59ExK5BLGdxiJ+PQeneK7LawPSsooa3jHBo3k9NR+s69Ys3Ft3LiozcbsD43cA54NRvibxYmlVgpVnEFhMBFPdokz6AAk+lUTW22ugtevBjtYMWCwFcmCAwAtv/DuPp+Udlyjsi9p9J5nqnsj62rgiQZFZV8c6V1/U2rQTTuPLhgdhRcYAbeQxIEk7RwasnQf2mbm+nqkFtuNwMZPEo2c+1I3xfJLZ4ZdFOUN0vz+C/0ri0PWLV6fp3FciJAIkTxI7V2TUyeeDmSi4vDR7SleTWTB7SlKAUpSgFKUoBSlKAUpSgFKUoBSlKAUpSgFKUoBXHqkl1/zHeuytd23PsRxWsllGU8Gq5aIMqYPocg/Pf71hb1hzuUjMSJj+9Zq3m4gx/n2rIq3qPy/rWn1Rt8m1bgPGaqPjzxidJbKWiv1SOSR5R6qvLH7QO/pUj1bUYOweaI3Tx8Y/wAmqZ1LTW7ygXUDkE5yInmCpHNV7dRjZHS0OmjKanZul2KT/wDIG2kFQxMku2WLHliYmY954M1u6brbb+S6IH0wgCeUMqy0vtyzEjnPMVM67wGGQtZYqYkK5kMPZxBX7/mKrNrQXLD7rwKqD5uCwG6JC5OCP1ng1WzlHsYy0tsWobP+/wDPga3qzu5be5mFyZYrBADEfigEiTXLNbNT9K442tt8pknIECVGTI/0x2AHNbNZft24FvMgmZUxxA3DnHOAfjislyucYpJRMtBr2suHSJHEjHzV66D+0HVXLwQBCgktukkIO5aZnt9+K+d2r8ZGJ+M/birt0CyLdhXe3H1ZYDI/dgY44mZ49OKw7HBZRR8Tppccyim3sj6LofFtpx5pT3P4f7ityu9+4WS8VtLAAQIdzRJJJBkdq+c3+pAO30x5Zkdo49+Off3q36OxsIglYAEA/wBR2raOpk9pHktRo4V7x7lita8A7XIkGJ4B/tzXYDVeGo7MsifvXb07X52k47e3tVqu9N4ZQnS0solaV4DXhcVayVzKlaP+qG7b/wAT6VurCafAwe0pSsgUpSgFKUoBSlKAUpSgFKUoBSlYXboUEkgACSTgAD1NAYX7QI5gjgjkVWb3ioXtyad7d1kJDhSZx3X1HuKpn7Qv2jm7u0+mMW+Hccv7L6L/ADqp+HdU9m6D5LYJK77oKhWjj6iqWXHoRzmqN1uXiJ6PSeDzdLus57L/AGfRr2uM7biEcfxH54+9ZWmRslCMx5pz+vb3qJ6X4kN+61q+bZuWmG27abdbac98Ygd5Occ1KXtOzB2DrvJySdsAE4Hpxz/zVGSaZtJdD6Xszc+otztIn2Ak/GK49bp7d07blsFCIjKsCMRvUzwT3r2/pZYQVWB5j9UM0+pB/T0rS9sqFJPuScyfkSDWk21wzaGOz3IrqX7P7DAHTs1phkKx3qfjcQZ+TFVTU9TIH0ntgbSAQZEFcEAY2iZPzPNfTLThhA5FV7rfhY3Xa7xKgSIMOMDcoyVI7jiKzXd1PDOjpNSovFz27EL0Lpw1F3KwiwT6H0X8hJ9gfWrPf1jmUWWAOB2HYVIdF8Oizb2yeDJiGYnmB2xA9gK67unt25GAp4B7+s5lj96jnLLIr9ZCyzZZxwRGksLJaN7n0EhfirLbu5EwJVT9yM/rVI6v4ttIxVFLkGPQA/cAD7A/NSej1z3bVl/w7lgxmDujn49KRbRFfpbHGM5rCZbN/wCdNwOMCft/zUV052A85gAckn+nHxXfbAOefQjn7GplucucOl4O+0/0+X2j0n+QrJeqJPrPf+9cK2lIMrJI57io8SDnFTqbRGqYyzks2nO62WmTM/GcfpUmpqp2NRifX9DxUPofGepsL+/AYJht4Ib7MBB59O3NWarlwyP9DZZno7dj6LSofw74nta1C1qQVMMrCCJmPYgwamKtp5OfKDg+mS3FKUrJqKUpQClKUApSlAK8r2uXqPUrdi2bl1giLyT/ACHqfahlJt4Rt1GpW2pdyFVRJJMAAepr5T4x8aHWI1u1c+nYzkfiuBRncCwxkQv3zxXB4i/aCda5tqpWyCIz2mCzjvEgiOCOeZpevs7rjGANxJIkHbkyDAAmfaqVt2fSj1XhvhEk1O1b9kZaXT7TuYJdngMSF+QQyk5xFTms8Sg2jb2kuUtqS8Mu9WJLFW3boEKCZMTPaq6lvGf7136Toty4pZVlQCR3khgNoA75nMYBqk/dnqJ6alJSsePYmtH1AWbltbV97lkKxvOLK21URJCEDdBgAnB9M11XOvNdS7e+gW0yOoLKVRw7KN0D8QDMeZkHvzXJY8Ti3bRWUyCQyoWARVwv/cZlckzIIiAKrj3yd0eVWMlVwpzI8vEDt6VnZvdHPr0Dtk3KOPr7778Y39mTuk6W7WCotWX3Del1hdGoIJMTt+CJbymME1AX9ZdRiC7hhgw55HuDmu1Ou3Qqru/CZyA0gLtCtMgqFny8ZNdOh8PPqX/doBOWIwikk8flwJP9NZb8lquvyOp2tYN3hbr9/wCqqu+5DPLKXB7YJ3ETz7Zq92tbYuWEa6rKGiNxILQQRGROc+/xXN0nw1Y0UNH1LxEbiIGeQi9uOT+YrrtReUlgCrTg9wDE55yCfsKp2YUsxPPaqcbZ5hx+Dq1fURcH7m6ox/CATHpJwIqsa7oYuX0uXity2gMo7P5mJwSQe2B77e0xVT6T1m7Yd0Yr9NQzLP4gAxgDP2g5xHpVj0niA3U3EKSByucdpVsrwefStmpVvq7GtcJVboJ4bsFixEgkwqyqDGABJP61MdPuLsCrtRUJGPSScd+9QL9SJOQFJyYIAH5YrXf6uGXYAQo5gwW+cHmtfMbe5Ysc7cdbbSLDqussAYQqAcsW/h90AnNdGi6xwRIDTt3CA0HMese1VdNaGlZIHsQDGBEbYAiuu1etjaTvaMAEghZMkrI/yfylU0QulOPBdum9RW4shvlTG5TPt2rdqHQiGx/OqLrPEVm0pKnfciAvvzJgmB/ma5ende1DA723zMEjifSP6zU0G2javwyya61si72uo6e1P1L9sAciTP5CoLXeMbOpFy2tgPaUSHZ2AIHfaoB/Ft7+9Vi4y3LioJMETHPJnnnme5x967uq9P8Ao2HIiXI4955AJ/5mrEcEk9FCE0m25P7F7/ZeqNYuXLaC2Dc2wMhtoGZyTliOTxV2qu+Aem/Q0FlO5XefliT/ACIqxV0a1iKR5bVtO6WPcUpStysKUpQClKUArwmvTWBoCP634gs6RN951SfwgkAsQOBNfHfGnW7muL3N4+jagbJ2wXJChV/jMCSfTv2qV/aXfe1rHcXMbEAVxvTY6sGXaATyoMR3JxE1TEsBVVrbW3IQoXIEARg8SGxgz2xAkCpbJvY72h8vTdNz3bNt/owS3vLjjgAfingFiJgHMAkGRHeua1fH1AzgET5hAM/YkTPyK26YJfUiLVn6QAOxpNwhSWuMzmDMD0A3H0rX069bR/3kOAYgZXPJ3AzjnFVWsM9dptTGyuWW2/bjkmddpENu1stlFZhsuXFZbbfiJTfySSeSOAAD3qTvdL1Gy41sLam4ClpSGRLfLbLjiVBJJ4wUiJqJtauw18FJQBTG22GZ7kkDYhOxJBBJgRn4qSbrN4LZW8TaBP727tFwCd4ClEI7bTE4jHeo37IoWK30pfOHnPv9+O3+SOXSWTfc3FFu2CAFVndZG0kPe2xLAN6QW7VG6020b935l9TmfgFRtj7/ACam+mOt76iFmlnY/Ttl1ttlRuFuYkzMcAAkip/pnh6zozuuD6l2ZUchR7SBJ9yPgDk4k0TrVeQ2p9TljZdvkiug+CheUXL6G2J/DJBIjEwfLyDnOO01Z7muCbUsJ5RjdHlAH8+PvHelzV7xJMQeABEQe/c5rR9XaoBkA+YifTj7moJSycm2Vl8s2fjsjR1/WlV3R5mBA9QvcD5/zivddd+np1IwVsyeOcwPzrkZnuPuI8ozn1EwPf3+9d3XULWQigFnQISRIWVJk+vYf/b5qLGXg2ajW4RfyyhaHxNds7oYtundug5PJHBBx6571xajrLtH4Vgz5bdtTPEkqoJMVPHp/wBFiTbUKwBE/UcIVAhQ6oSzM2eBG05FV/V6F7eXtxJ7yQDJxIPzgmcVeecYO1W9PdJ9MVv8b/8ACMv6640hnLCT3xn/ADiuywquh3N5uAAwTJB298gE+gjiYOCatVKyvE8f0JmffFbbto3ra7QAqjbLNx3O0f6R9+fetX+DV1KGUYaErLfvLkD8Pm2yDIBJmAZjHzkATTqN0loDFlxmZz3AIJBGTnvWnTdLcs3lg28EEEeaYhvQn078c1ODUm1CMsnYVwwCbDBBUkYGcjvRrfYzBJdjh6Zo93bHx/k1MakOqBbYncCCRwoWN0xxyPzFY3NeqIoCyxECJUjJyN04z6VZPDunT/pAhA3u53kF5MHdJ3eUEhVHlxwTxUkYm+q1bqgpY2z/ABkb0bQCyu9gfmO/t9yPzrrsWn1LLb/E1xxLH2jM+w/Sunr15SQqYRQFXnMd4PE1cvDWh8towFCAqBhjIyzbh2mPy/KWEcvBxtXqvLgrpL1Pj6exZtPaCKqjhQAPgCK2V4K9ronjG8ilKUApSlAKUpQHhrE1ka1saA+d/tW0bBtNqEOwqxUtCmMblMMIJENE9z25r5tqg9sYfzbBtBXzXTdun6itnBVjIHfPY19v8V6IXtO6zBWHUxJDIZkDviR96+EdYtPvIcksCRnt5iT+pJ+9VLtmem8Kr/Uw6W/6Tn6ppLltbW5UgKUW4iEBwp4YkbWYeokwck1HIfeKltRqG1CgNBdSTOFlWjvgAKR9gx7CodEJMAEycf296gz1Hcqg6UlLk7NPrWQgjkcEVLpr7uqZbay5JUKnJJiCQTn1JzUCw2x6wCR85A/KPzqZ6Q6Dfdt7lZRtE7TtLTBDR7egIjmo5LuS26hQh5mMtcZPoXQ9Ha0Y2hg99h529P8Aav8Agnv7eNcJeWMn8/8AO/6mq30/qr6OQ7Lc3EAHMjzCSSy8Rme32IqX6P1u3qXwCjFlUA5JxJO4Dn2iBVaWXucnqzJyby3yyW00FSYwv8/T7f0rmctdIk8/5j1x/WpPXqqDZk/1OOffioxLlrePqAxHK8z6/Hp8DmommzNcspySOLUXCYA7kKsT/EQP61j4n6vbF5IZt1swwULIUwX2lpAaAIOe/HdOy4LhIFq3Nw95CDGOfxFRVUv2zeuFkYPJljx5iSSPf7YyKlrW+S9VTXbZmfCX7nZqtSHtF2uKz7Nu1lkjzHaZ5DwPxD0HY1Fsl6/nz3MhZ58zEkDHqSa8uIOx3fH+c1JdFdlVwDZTy7h9Y7Nw77WEbvgmKsYyX3XHTVuUMN52yQI0pLbQDJPHee0VM39Bcs2jtOASCo8wAK5MnAgmOJJBJiBUvo+nPftuZCjUFDdDpDIQSV+kx4EwvBw3eKw1eiZVuC8HYMQLM3UVFAGCynLHA/PMTWGim9ZGyxRWNuV/Pv8AuV3pzXBclTJnzcHkd55596ntYqKm9pZhAHbzSDxnB2n7ie8VK63wwumt796nmSxVZAVY2/6iZmPQrVbtFrzknC9h7A1nGNy1Gyu5dcHsv5gk/Cnh/wCvcL3D5clvMARIJG0EzE19D0PTTbsJv2I2JOMIqAE5/i59s1WfDNggkQdrCGjnaO09hP5xHxJ9d15LbANsKFPupCkD/PWp47RycDWeZff5ae37HLoHT6jrtLuxKpADgA8nPJgc+9Xnw+dyDvtULxEcSMQO3Yd6ofTdyvjBYETHC/xHPrxX0PoGn2WV/wB3m/Pj9AKko3ZQ8VSiiSpSlXDgClKUApSlAKUpQCtNyt1abtAReuuV8W8TaPbecejR3yOxMmvsuvFUTxT0X6ha4p8wWSvdgv8ApjMgCaguW2TueD6hU3erhnzrTSrBgCQTkAkbtsEjHyOx+KktTY0wvqQoyxRkiAp2KFDq21gS07jiDkcZJr7iNu/EVYZOTiZG4yRIn3x81y6+yb5LoirtGV3Asx2kkgcngAY9BNVVuei1GYvKNHXLKtcm0QVImJBgtyCQo4I4zA71t02n2abvL3P0XA//AEK6ekXjbtH6iFrRzuUbvMZTMsApCzBiR/8AYGu5CHtWZWAQYjgHdyREn1Peo7HhFW2TlBJ+5H661da2pZ9ykE+5JkyTEtiOc59K1dLG50BEDdgjmcSJJ4/9V3dSvQIQQZIyIMEEGDxDScDAAEV5pjCqEIB2QYA5PM+/v8fFV87YKjj3ySPUeq3LbxklQD5uIKn35zg+1dfTeo277bX/AHRHIOMe3qfaqndusLhIn8Kn48qgx966baG6HP8AGo3YwSo5x7Ag47D2NaJYLNUumJYfEaLbs/TMj6zhZyfKpDMdoP8A4iKra20ssVINzcPcc8g+vA/X2rDxBq7iPbRt0paEq0yGYnccjvA/91os9VVz5xB/Sp4xwjraJRlBNvnJ1WVVGkAPHAbcIPY+Ug/rUpd6st50Vg6rvkldrXDIXCbsKSykzPLe2Y1LciRke1LRZWBUkNOI5k+lbl+3TQs9XdLYnTr7qAyGX6twhHuMrfTSVPnKCC34iYiYMzipvpvR2e+9xvoM1sm2TtLpdEFiyidwInn0IziDXbere8YOF3SBkmOAC3LR79yeJpc609u4tqxkll3DENDAhT7SOKyvc48tFPpfThS7/Hz8GjquouXLhs5VEaNpmAQSAIPoCakdJoIgD0B+P8x+dOh9I9gJ9cD15PaAfyqesaTcwiMmB2E8DJ9PetlHIt1MY+hdjs6fqUsoo9TufnIA8q+nqfvXGts3m3nnd5uMSRBj8+PSu7V9NCrcbO1YAjucCfiSP8NY6Dp7GE9TuIjIPH6/1rfDbwcvzIRTnF7s7OmdIL3DAgHjMwgjP39KvFq2FAA4Aiubp2hFtfc8/wBq7KuVw6Uee1N7tl9EKUpUhVFKUoBSlKAUpSgPDWtxW2sGFARWut1SPFaEJuGNrZyR5TgglcxxX0HVWpqq+IOn77brHKn+WP1rSayizp59E0yp6PTWlVrd9QEusuxw87hIIm4AWwzRuKkgOQTUKt36D3djSgYbSNxDFXXgNt3Mqsc4I5xUN1brt5PI+/aGBAYcQNoAJzEYx/U1d9JpLfULKXrdw2wYd7YUPF8sVJ2jjA4H4sepqlJNcnpIXQqeZPKfP0Kjp+p+U23AKkRLAEoCWJK892J4nGKlrekH0rAUlxsczHI3Gcc4jv8ANb+ppavWrjmz9O4sICdygBeDsX8JKkAb8RGcSdPSbhFm0QP+3ccd/ZuRwM1DbwWLJRnX1x2xLh/Bjf0cnze09jH/ABWNzp7WCrMNqlyMxPlCnP2YGpzW3EuhG2lTEGAcAKoXb/q2wSe+ePTzV6rfpwHQlsopVAQSoX1jbPoJ447VXxsVfN4SRTuu2Al0EdvX5/8AddPTN9tt6qWUg4AUsNsHhgeJrrviVV4JKypBwZWBnHO3bXZe1SGyjBouLtjZ+NSdyx2mFVAc+n3wucElreEsbe5W+q3Lbai490lZ04ZJnzXcHaSBmZM/PPczPiizprukF20VtudjlfIbhm3CB/MGHlzuCkNIYwZqe8OdAsapLlu5JuI1p18vnUbIllnYAWZsHODzwKd1/pl7RveFywl1bu0Ldy4UkZ2OQAWIGSODV2KykV6b05Rg21gr1rVNbyDUloevKxAuCJ78fn6Vt6v4ZbTKpvOo3GBs8xDBEZgVJGAX2z6g1E6fpW498lYxyGME5j0MfB45rCw+TuPVSilKDzEuXVbxsWxsAD3N3fIAjdI7HcSB/wCJrm6LoMhjJPPv+dcPQtUbv01aCqu1sbTAmN0wvcjO7IxyKvXStNvJYgQPkCJHlAHHP61hR3wQvVtVtnaqhWEQCRLkEkEkgnkYyMcc13aLRMzynlIXyjvG1h/OBPvXGqAbuJkCDyoxz7SQPzqyfXW3aYi2DggL/shjmZgYmKnSRwrLJxW3LK9qmJKqCHAOIAgGIy3rCjy/HvVw6F0zYoZvxEfH+e3oK4uk9MVypA/d2+MyGcwSfgHvVkAqauH/AKZR1eozFVx+57SlKnOaKUpQClKUApSlAKUpQCvCK9pQGtlrh1eiDCpEisCtAfO/EPg5boIKzVJ//kX9AxNgSjHzoRIYehPMe3GPmfud3Tg1GazpCt2rSUEyxXfKB8V13UQAHuEakIQBu8r7N07WH4gORM9+DUh03qlq6rraBRiTc24gEGCFHYbCByfwnjNXLrXhFbikFQR8Z/OqJf8ACN3S3VuWZYKfwnuCIYfcEiqllLaOtVq65Q6Z89vb8E8mrtsgKlrbKQcR5iMgjsDzBx+oAm0upfUKfKJDNugMV7MrDE4yYqjNqACRm2ZJAYQSOYz3Fd2nv7IJ7iMHiRmD96oNNckvSrF6WT9vSoLr2yjMWE7mK5JVlJxyJJz6iq/rdKtu4RblVEQxYNLeoKgR8RNdNzWLKgsSqzBk4xyPTtxj2rPV6cHzKwIb8UcAnOawyarKeH3NN3VXbKXTZYNvVPqOd0pb/eKHAEbjJcGQY2ggenL1fTf9fdcmw1y4q7bv0SWO8kst+2OCpHlIOcLk81wdfuMv0wGMMrIwnB2OrrPx9T7Z9a19B6tcss2wKwKMSrfhJRH2sR/FtliAcE81ag/SW6dInW5xx1LP0/I6l4svNZ+iw2MPI8gEMoUKwa24O1pQNIyCX9aqgkNIJUzAIJ74JkZECTif1qf67qBqLpdFjcB5QqrDRkeUANn+I5IieKz6D0Xfb1F36JuhLZCHEA/xsAQZIENiDAwa3jtuT3wrqqisdOeTf4WdfqtsXaOwEwAMCCYk4OfftV707bYMSAeJOTwN3qe+PSq/+z7owX6zEi4+Ft7Z2SQCWDSJjdHEenFWSz08uCQRCsF9icjB9AB+tNypKVf9K4RnobJe5EkKoJY+w5Oee1TVnpDXmUbmAJLNnhCoAnvJjHaPio+xYlzbtCZgE+sZOfSf0q8aDSfTQDkwJPqYipq455OXrL3DDj9v9m2xZCKFUQBgCtlKVbOHnIpSlAKUpQClKUApSlAKUpQClKUArwivaUBgRWDJW6KxigOW7pwajtV0wHtU0RWDW6wZTwUTrHhlXBDKGHvVM6h4VuW/+0dy/wCljx/4t2r7Nd0oNRes6QD2qOdalyTQtcXsz41YvMrbHGxvRsA/B4NSPTy3mkSvDDvExI9eP0q39V8NBwQyzVU1fhy5ZJNskj0zxIMAjI4qjZp2t4nUhrcrEjT1TT222FyVCOASIyLilZBPbcLfPryK59LoFRnRnyU8sCQZtuGz/tk8HPv2zt6hWRrLkozBlEjAJnaVP+07T64qNt3P+oPkUrcEi4shdrboPcRzn5rFaeMMv03YXpZhr7YsXGDLMPAAJUFeTBMkeX7iasnh/wAT6fT3nWzbRNO0bwwYM3mhtoBIMrmDgAsIqpXdMWlsQh2QJkGfMSI9QBPGBWuyCrhlwykEfIMjj3FbPZnYho/1dWbM5+T6ha1O65ca2p3F3QMd7bl5JtlgAq+YkAD+I5jmZ0+hC2rcuAScAiIUwSdvfgxOP5VF+H+pPdUNcEsFiRjbJMnJgEyF+1XDp/TyzLcuZAHlX3G6DJ5w35k1LXHqPN6qTo9Etsf3N3RelC0N22GbtyQOwn19alK8Fe1cSSWEcSc3N9TFKUrJoKUpQClKUApSlAKUpQClKUApSlAKUpQClKUAivIr2lAYlawa3W2vIoDlfSg1xajpCt2qW215trGDOSk9X8EJdBxVF6r4Gv2Lhu2N0wZ95EZPx3r7ebdYtYB7Vo60yau+dbyj81qWRivmQgkwTPPJ9CSOcV26fSksCRE5EekkYHbIP5V9j8Q/s/sasZH037MvINVy1+zbUhwC1kqMbwWB27mJOwLAPm44x2qvOl9j1Wi8crUOm3Zrv7nf4S6abiBYhAQXbuY4Qe3er4qxWjQaFbKBEEAD7n3PvXTViuHSsHmNXqHfY5dhSlKkKopSlAKUpQClKUApSlAKUpQClKUApSlAKUpQClKUApSlAKUpQClKUApFKUAryK9pQClKUApSlAKUpQClKUApSlAKUpQClKU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AutoShape 12" descr="data:image/jpeg;base64,/9j/4AAQSkZJRgABAQAAAQABAAD/2wCEAAkGBhQRERUUEhQVEhQWFRwYFxgXGRcYFxcVGBUYGxgaFxUXHCYeGB4jGhYYHy8iJScpLCwsFx4xNTAqNSYrLCkBCQoKDgwOGg8PGiolHyQqLy0pLDIsKiwsLCwsLywsLCoqLCwsLCwsLCwtLywvLDAsLCwsLC4sLCwsLCwsLCwsLP/AABEIAMgA/AMBIgACEQEDEQH/xAAcAAEAAgMBAQEAAAAAAAAAAAAABQYCAwQBBwj/xAA6EAACAQMDAgUCAwcDBAMBAAABAhEAAyEEEjEFQQYiUWFxE4EykaEHI0KxwdHwUmLxFDNy4RaCohX/xAAaAQEAAgMBAAAAAAAAAAAAAAAAAwQBAgUG/8QALhEAAgIBAwIFAwMFAQAAAAAAAAECAxEEITESQQUTIlFxYYGRFLHwMqHB0fFC/9oADAMBAAIRAxEAPwD7jSlKAUpSgFKUoBSlKAUpSgPCa9rld5uRwFEn78CuhTNYTyZwZUpSsmBSlKAUpSgFKUoBSlKAUpSgFKUoBSlKAUpSgFKUoBSlKAUpSgFKUoBWu9cgeprZXF1F8AZM9hyf7fNayeEZSyzMXWGSRHfEf1rTd6osQnmc8Dj7sewrGxpWcAs232Wce0nj7Cuuzo0UYUZ57kn3JyajXU+Df0o59ExK5BLGdxiJ+PQeneK7LawPSsooa3jHBo3k9NR+s69Ys3Ft3LiozcbsD43cA54NRvibxYmlVgpVnEFhMBFPdokz6AAk+lUTW22ugtevBjtYMWCwFcmCAwAtv/DuPp+Udlyjsi9p9J5nqnsj62rgiQZFZV8c6V1/U2rQTTuPLhgdhRcYAbeQxIEk7RwasnQf2mbm+nqkFtuNwMZPEo2c+1I3xfJLZ4ZdFOUN0vz+C/0ri0PWLV6fp3FciJAIkTxI7V2TUyeeDmSi4vDR7SleTWTB7SlKAUpSgFKUoBSlKAUpSgFKUoBSlKAUpSgFKUoBXHqkl1/zHeuytd23PsRxWsllGU8Gq5aIMqYPocg/Pf71hb1hzuUjMSJj+9Zq3m4gx/n2rIq3qPy/rWn1Rt8m1bgPGaqPjzxidJbKWiv1SOSR5R6qvLH7QO/pUj1bUYOweaI3Tx8Y/wAmqZ1LTW7ygXUDkE5yInmCpHNV7dRjZHS0OmjKanZul2KT/wDIG2kFQxMku2WLHliYmY954M1u6brbb+S6IH0wgCeUMqy0vtyzEjnPMVM67wGGQtZYqYkK5kMPZxBX7/mKrNrQXLD7rwKqD5uCwG6JC5OCP1ng1WzlHsYy0tsWobP+/wDPga3qzu5be5mFyZYrBADEfigEiTXLNbNT9K442tt8pknIECVGTI/0x2AHNbNZft24FvMgmZUxxA3DnHOAfjislyucYpJRMtBr2suHSJHEjHzV66D+0HVXLwQBCgktukkIO5aZnt9+K+d2r8ZGJ+M/birt0CyLdhXe3H1ZYDI/dgY44mZ49OKw7HBZRR8Tppccyim3sj6LofFtpx5pT3P4f7ityu9+4WS8VtLAAQIdzRJJJBkdq+c3+pAO30x5Zkdo49+Off3q36OxsIglYAEA/wBR2raOpk9pHktRo4V7x7lita8A7XIkGJ4B/tzXYDVeGo7MsifvXb07X52k47e3tVqu9N4ZQnS0solaV4DXhcVayVzKlaP+qG7b/wAT6VurCafAwe0pSsgUpSgFKUoBSlKAUpSgFKUoBSlYXboUEkgACSTgAD1NAYX7QI5gjgjkVWb3ioXtyad7d1kJDhSZx3X1HuKpn7Qv2jm7u0+mMW+Hccv7L6L/ADqp+HdU9m6D5LYJK77oKhWjj6iqWXHoRzmqN1uXiJ6PSeDzdLus57L/AGfRr2uM7biEcfxH54+9ZWmRslCMx5pz+vb3qJ6X4kN+61q+bZuWmG27abdbac98Ygd5Occ1KXtOzB2DrvJySdsAE4Hpxz/zVGSaZtJdD6Xszc+otztIn2Ak/GK49bp7d07blsFCIjKsCMRvUzwT3r2/pZYQVWB5j9UM0+pB/T0rS9sqFJPuScyfkSDWk21wzaGOz3IrqX7P7DAHTs1phkKx3qfjcQZ+TFVTU9TIH0ntgbSAQZEFcEAY2iZPzPNfTLThhA5FV7rfhY3Xa7xKgSIMOMDcoyVI7jiKzXd1PDOjpNSovFz27EL0Lpw1F3KwiwT6H0X8hJ9gfWrPf1jmUWWAOB2HYVIdF8Oizb2yeDJiGYnmB2xA9gK67unt25GAp4B7+s5lj96jnLLIr9ZCyzZZxwRGksLJaN7n0EhfirLbu5EwJVT9yM/rVI6v4ttIxVFLkGPQA/cAD7A/NSej1z3bVl/w7lgxmDujn49KRbRFfpbHGM5rCZbN/wCdNwOMCft/zUV052A85gAckn+nHxXfbAOefQjn7GplucucOl4O+0/0+X2j0n+QrJeqJPrPf+9cK2lIMrJI57io8SDnFTqbRGqYyzks2nO62WmTM/GcfpUmpqp2NRifX9DxUPofGepsL+/AYJht4Ib7MBB59O3NWarlwyP9DZZno7dj6LSofw74nta1C1qQVMMrCCJmPYgwamKtp5OfKDg+mS3FKUrJqKUpQClKUApSlAK8r2uXqPUrdi2bl1giLyT/ACHqfahlJt4Rt1GpW2pdyFVRJJMAAepr5T4x8aHWI1u1c+nYzkfiuBRncCwxkQv3zxXB4i/aCda5tqpWyCIz2mCzjvEgiOCOeZpevs7rjGANxJIkHbkyDAAmfaqVt2fSj1XhvhEk1O1b9kZaXT7TuYJdngMSF+QQyk5xFTms8Sg2jb2kuUtqS8Mu9WJLFW3boEKCZMTPaq6lvGf7136Toty4pZVlQCR3khgNoA75nMYBqk/dnqJ6alJSsePYmtH1AWbltbV97lkKxvOLK21URJCEDdBgAnB9M11XOvNdS7e+gW0yOoLKVRw7KN0D8QDMeZkHvzXJY8Ti3bRWUyCQyoWARVwv/cZlckzIIiAKrj3yd0eVWMlVwpzI8vEDt6VnZvdHPr0Dtk3KOPr7778Y39mTuk6W7WCotWX3Del1hdGoIJMTt+CJbymME1AX9ZdRiC7hhgw55HuDmu1Ou3Qqru/CZyA0gLtCtMgqFny8ZNdOh8PPqX/doBOWIwikk8flwJP9NZb8lquvyOp2tYN3hbr9/wCqqu+5DPLKXB7YJ3ETz7Zq92tbYuWEa6rKGiNxILQQRGROc+/xXN0nw1Y0UNH1LxEbiIGeQi9uOT+YrrtReUlgCrTg9wDE55yCfsKp2YUsxPPaqcbZ5hx+Dq1fURcH7m6ox/CATHpJwIqsa7oYuX0uXity2gMo7P5mJwSQe2B77e0xVT6T1m7Yd0Yr9NQzLP4gAxgDP2g5xHpVj0niA3U3EKSByucdpVsrwefStmpVvq7GtcJVboJ4bsFixEgkwqyqDGABJP61MdPuLsCrtRUJGPSScd+9QL9SJOQFJyYIAH5YrXf6uGXYAQo5gwW+cHmtfMbe5Ysc7cdbbSLDqussAYQqAcsW/h90AnNdGi6xwRIDTt3CA0HMese1VdNaGlZIHsQDGBEbYAiuu1etjaTvaMAEghZMkrI/yfylU0QulOPBdum9RW4shvlTG5TPt2rdqHQiGx/OqLrPEVm0pKnfciAvvzJgmB/ma5ende1DA723zMEjifSP6zU0G2javwyya61si72uo6e1P1L9sAciTP5CoLXeMbOpFy2tgPaUSHZ2AIHfaoB/Ft7+9Vi4y3LioJMETHPJnnnme5x967uq9P8Ao2HIiXI4955AJ/5mrEcEk9FCE0m25P7F7/ZeqNYuXLaC2Dc2wMhtoGZyTliOTxV2qu+Aem/Q0FlO5XefliT/ACIqxV0a1iKR5bVtO6WPcUpStysKUpQClKUArwmvTWBoCP634gs6RN951SfwgkAsQOBNfHfGnW7muL3N4+jagbJ2wXJChV/jMCSfTv2qV/aXfe1rHcXMbEAVxvTY6sGXaATyoMR3JxE1TEsBVVrbW3IQoXIEARg8SGxgz2xAkCpbJvY72h8vTdNz3bNt/owS3vLjjgAfingFiJgHMAkGRHeua1fH1AzgET5hAM/YkTPyK26YJfUiLVn6QAOxpNwhSWuMzmDMD0A3H0rX069bR/3kOAYgZXPJ3AzjnFVWsM9dptTGyuWW2/bjkmddpENu1stlFZhsuXFZbbfiJTfySSeSOAAD3qTvdL1Gy41sLam4ClpSGRLfLbLjiVBJJ4wUiJqJtauw18FJQBTG22GZ7kkDYhOxJBBJgRn4qSbrN4LZW8TaBP727tFwCd4ClEI7bTE4jHeo37IoWK30pfOHnPv9+O3+SOXSWTfc3FFu2CAFVndZG0kPe2xLAN6QW7VG6020b935l9TmfgFRtj7/ACam+mOt76iFmlnY/Ttl1ttlRuFuYkzMcAAkip/pnh6zozuuD6l2ZUchR7SBJ9yPgDk4k0TrVeQ2p9TljZdvkiug+CheUXL6G2J/DJBIjEwfLyDnOO01Z7muCbUsJ5RjdHlAH8+PvHelzV7xJMQeABEQe/c5rR9XaoBkA+YifTj7moJSycm2Vl8s2fjsjR1/WlV3R5mBA9QvcD5/zivddd+np1IwVsyeOcwPzrkZnuPuI8ozn1EwPf3+9d3XULWQigFnQISRIWVJk+vYf/b5qLGXg2ajW4RfyyhaHxNds7oYtundug5PJHBBx6571xajrLtH4Vgz5bdtTPEkqoJMVPHp/wBFiTbUKwBE/UcIVAhQ6oSzM2eBG05FV/V6F7eXtxJ7yQDJxIPzgmcVeecYO1W9PdJ9MVv8b/8ACMv6640hnLCT3xn/ADiuywquh3N5uAAwTJB298gE+gjiYOCatVKyvE8f0JmffFbbto3ra7QAqjbLNx3O0f6R9+fetX+DV1KGUYaErLfvLkD8Pm2yDIBJmAZjHzkATTqN0loDFlxmZz3AIJBGTnvWnTdLcs3lg28EEEeaYhvQn078c1ODUm1CMsnYVwwCbDBBUkYGcjvRrfYzBJdjh6Zo93bHx/k1MakOqBbYncCCRwoWN0xxyPzFY3NeqIoCyxECJUjJyN04z6VZPDunT/pAhA3u53kF5MHdJ3eUEhVHlxwTxUkYm+q1bqgpY2z/ABkb0bQCyu9gfmO/t9yPzrrsWn1LLb/E1xxLH2jM+w/Sunr15SQqYRQFXnMd4PE1cvDWh8towFCAqBhjIyzbh2mPy/KWEcvBxtXqvLgrpL1Pj6exZtPaCKqjhQAPgCK2V4K9ronjG8ilKUApSlAKUpQHhrE1ka1saA+d/tW0bBtNqEOwqxUtCmMblMMIJENE9z25r5tqg9sYfzbBtBXzXTdun6itnBVjIHfPY19v8V6IXtO6zBWHUxJDIZkDviR96+EdYtPvIcksCRnt5iT+pJ+9VLtmem8Kr/Uw6W/6Tn6ppLltbW5UgKUW4iEBwp4YkbWYeokwck1HIfeKltRqG1CgNBdSTOFlWjvgAKR9gx7CodEJMAEycf296gz1Hcqg6UlLk7NPrWQgjkcEVLpr7uqZbay5JUKnJJiCQTn1JzUCw2x6wCR85A/KPzqZ6Q6Dfdt7lZRtE7TtLTBDR7egIjmo5LuS26hQh5mMtcZPoXQ9Ha0Y2hg99h529P8Aav8Agnv7eNcJeWMn8/8AO/6mq30/qr6OQ7Lc3EAHMjzCSSy8Rme32IqX6P1u3qXwCjFlUA5JxJO4Dn2iBVaWXucnqzJyby3yyW00FSYwv8/T7f0rmctdIk8/5j1x/WpPXqqDZk/1OOffioxLlrePqAxHK8z6/Hp8DmommzNcspySOLUXCYA7kKsT/EQP61j4n6vbF5IZt1swwULIUwX2lpAaAIOe/HdOy4LhIFq3Nw95CDGOfxFRVUv2zeuFkYPJljx5iSSPf7YyKlrW+S9VTXbZmfCX7nZqtSHtF2uKz7Nu1lkjzHaZ5DwPxD0HY1Fsl6/nz3MhZ58zEkDHqSa8uIOx3fH+c1JdFdlVwDZTy7h9Y7Nw77WEbvgmKsYyX3XHTVuUMN52yQI0pLbQDJPHee0VM39Bcs2jtOASCo8wAK5MnAgmOJJBJiBUvo+nPftuZCjUFDdDpDIQSV+kx4EwvBw3eKw1eiZVuC8HYMQLM3UVFAGCynLHA/PMTWGim9ZGyxRWNuV/Pv8AuV3pzXBclTJnzcHkd55596ntYqKm9pZhAHbzSDxnB2n7ie8VK63wwumt796nmSxVZAVY2/6iZmPQrVbtFrzknC9h7A1nGNy1Gyu5dcHsv5gk/Cnh/wCvcL3D5clvMARIJG0EzE19D0PTTbsJv2I2JOMIqAE5/i59s1WfDNggkQdrCGjnaO09hP5xHxJ9d15LbANsKFPupCkD/PWp47RycDWeZff5ae37HLoHT6jrtLuxKpADgA8nPJgc+9Xnw+dyDvtULxEcSMQO3Yd6ofTdyvjBYETHC/xHPrxX0PoGn2WV/wB3m/Pj9AKko3ZQ8VSiiSpSlXDgClKUApSlAKUpQCtNyt1abtAReuuV8W8TaPbecejR3yOxMmvsuvFUTxT0X6ha4p8wWSvdgv8ApjMgCaguW2TueD6hU3erhnzrTSrBgCQTkAkbtsEjHyOx+KktTY0wvqQoyxRkiAp2KFDq21gS07jiDkcZJr7iNu/EVYZOTiZG4yRIn3x81y6+yb5LoirtGV3Asx2kkgcngAY9BNVVuei1GYvKNHXLKtcm0QVImJBgtyCQo4I4zA71t02n2abvL3P0XA//AEK6ekXjbtH6iFrRzuUbvMZTMsApCzBiR/8AYGu5CHtWZWAQYjgHdyREn1Peo7HhFW2TlBJ+5H661da2pZ9ykE+5JkyTEtiOc59K1dLG50BEDdgjmcSJJ4/9V3dSvQIQQZIyIMEEGDxDScDAAEV5pjCqEIB2QYA5PM+/v8fFV87YKjj3ySPUeq3LbxklQD5uIKn35zg+1dfTeo277bX/AHRHIOMe3qfaqndusLhIn8Kn48qgx966baG6HP8AGo3YwSo5x7Ag47D2NaJYLNUumJYfEaLbs/TMj6zhZyfKpDMdoP8A4iKra20ssVINzcPcc8g+vA/X2rDxBq7iPbRt0paEq0yGYnccjvA/91os9VVz5xB/Sp4xwjraJRlBNvnJ1WVVGkAPHAbcIPY+Ug/rUpd6st50Vg6rvkldrXDIXCbsKSykzPLe2Y1LciRke1LRZWBUkNOI5k+lbl+3TQs9XdLYnTr7qAyGX6twhHuMrfTSVPnKCC34iYiYMzipvpvR2e+9xvoM1sm2TtLpdEFiyidwInn0IziDXbere8YOF3SBkmOAC3LR79yeJpc609u4tqxkll3DENDAhT7SOKyvc48tFPpfThS7/Hz8GjquouXLhs5VEaNpmAQSAIPoCakdJoIgD0B+P8x+dOh9I9gJ9cD15PaAfyqesaTcwiMmB2E8DJ9PetlHIt1MY+hdjs6fqUsoo9TufnIA8q+nqfvXGts3m3nnd5uMSRBj8+PSu7V9NCrcbO1YAjucCfiSP8NY6Dp7GE9TuIjIPH6/1rfDbwcvzIRTnF7s7OmdIL3DAgHjMwgjP39KvFq2FAA4Aiubp2hFtfc8/wBq7KuVw6Uee1N7tl9EKUpUhVFKUoBSlKAUpSgPDWtxW2sGFARWut1SPFaEJuGNrZyR5TgglcxxX0HVWpqq+IOn77brHKn+WP1rSayizp59E0yp6PTWlVrd9QEusuxw87hIIm4AWwzRuKkgOQTUKt36D3djSgYbSNxDFXXgNt3Mqsc4I5xUN1brt5PI+/aGBAYcQNoAJzEYx/U1d9JpLfULKXrdw2wYd7YUPF8sVJ2jjA4H4sepqlJNcnpIXQqeZPKfP0Kjp+p+U23AKkRLAEoCWJK892J4nGKlrekH0rAUlxsczHI3Gcc4jv8ANb+ppavWrjmz9O4sICdygBeDsX8JKkAb8RGcSdPSbhFm0QP+3ccd/ZuRwM1DbwWLJRnX1x2xLh/Bjf0cnze09jH/ABWNzp7WCrMNqlyMxPlCnP2YGpzW3EuhG2lTEGAcAKoXb/q2wSe+ePTzV6rfpwHQlsopVAQSoX1jbPoJ447VXxsVfN4SRTuu2Al0EdvX5/8AddPTN9tt6qWUg4AUsNsHhgeJrrviVV4JKypBwZWBnHO3bXZe1SGyjBouLtjZ+NSdyx2mFVAc+n3wucElreEsbe5W+q3Lbai490lZ04ZJnzXcHaSBmZM/PPczPiizprukF20VtudjlfIbhm3CB/MGHlzuCkNIYwZqe8OdAsapLlu5JuI1p18vnUbIllnYAWZsHODzwKd1/pl7RveFywl1bu0Ldy4UkZ2OQAWIGSODV2KykV6b05Rg21gr1rVNbyDUloevKxAuCJ78fn6Vt6v4ZbTKpvOo3GBs8xDBEZgVJGAX2z6g1E6fpW498lYxyGME5j0MfB45rCw+TuPVSilKDzEuXVbxsWxsAD3N3fIAjdI7HcSB/wCJrm6LoMhjJPPv+dcPQtUbv01aCqu1sbTAmN0wvcjO7IxyKvXStNvJYgQPkCJHlAHHP61hR3wQvVtVtnaqhWEQCRLkEkEkgnkYyMcc13aLRMzynlIXyjvG1h/OBPvXGqAbuJkCDyoxz7SQPzqyfXW3aYi2DggL/shjmZgYmKnSRwrLJxW3LK9qmJKqCHAOIAgGIy3rCjy/HvVw6F0zYoZvxEfH+e3oK4uk9MVypA/d2+MyGcwSfgHvVkAqauH/AKZR1eozFVx+57SlKnOaKUpQClKUApSlAKUpQCvCK9pQGtlrh1eiDCpEisCtAfO/EPg5boIKzVJ//kX9AxNgSjHzoRIYehPMe3GPmfud3Tg1GazpCt2rSUEyxXfKB8V13UQAHuEakIQBu8r7N07WH4gORM9+DUh03qlq6rraBRiTc24gEGCFHYbCByfwnjNXLrXhFbikFQR8Z/OqJf8ACN3S3VuWZYKfwnuCIYfcEiqllLaOtVq65Q6Z89vb8E8mrtsgKlrbKQcR5iMgjsDzBx+oAm0upfUKfKJDNugMV7MrDE4yYqjNqACRm2ZJAYQSOYz3Fd2nv7IJ7iMHiRmD96oNNckvSrF6WT9vSoLr2yjMWE7mK5JVlJxyJJz6iq/rdKtu4RblVEQxYNLeoKgR8RNdNzWLKgsSqzBk4xyPTtxj2rPV6cHzKwIb8UcAnOawyarKeH3NN3VXbKXTZYNvVPqOd0pb/eKHAEbjJcGQY2ggenL1fTf9fdcmw1y4q7bv0SWO8kst+2OCpHlIOcLk81wdfuMv0wGMMrIwnB2OrrPx9T7Z9a19B6tcss2wKwKMSrfhJRH2sR/FtliAcE81ag/SW6dInW5xx1LP0/I6l4svNZ+iw2MPI8gEMoUKwa24O1pQNIyCX9aqgkNIJUzAIJ74JkZECTif1qf67qBqLpdFjcB5QqrDRkeUANn+I5IieKz6D0Xfb1F36JuhLZCHEA/xsAQZIENiDAwa3jtuT3wrqqisdOeTf4WdfqtsXaOwEwAMCCYk4OfftV707bYMSAeJOTwN3qe+PSq/+z7owX6zEi4+Ft7Z2SQCWDSJjdHEenFWSz08uCQRCsF9icjB9AB+tNypKVf9K4RnobJe5EkKoJY+w5Oee1TVnpDXmUbmAJLNnhCoAnvJjHaPio+xYlzbtCZgE+sZOfSf0q8aDSfTQDkwJPqYipq455OXrL3DDj9v9m2xZCKFUQBgCtlKVbOHnIpSlAKUpQClKUApSlAKUpQClKUArwivaUBgRWDJW6KxigOW7pwajtV0wHtU0RWDW6wZTwUTrHhlXBDKGHvVM6h4VuW/+0dy/wCljx/4t2r7Nd0oNRes6QD2qOdalyTQtcXsz41YvMrbHGxvRsA/B4NSPTy3mkSvDDvExI9eP0q39V8NBwQyzVU1fhy5ZJNskj0zxIMAjI4qjZp2t4nUhrcrEjT1TT222FyVCOASIyLilZBPbcLfPryK59LoFRnRnyU8sCQZtuGz/tk8HPv2zt6hWRrLkozBlEjAJnaVP+07T64qNt3P+oPkUrcEi4shdrboPcRzn5rFaeMMv03YXpZhr7YsXGDLMPAAJUFeTBMkeX7iasnh/wAT6fT3nWzbRNO0bwwYM3mhtoBIMrmDgAsIqpXdMWlsQh2QJkGfMSI9QBPGBWuyCrhlwykEfIMjj3FbPZnYho/1dWbM5+T6ha1O65ca2p3F3QMd7bl5JtlgAq+YkAD+I5jmZ0+hC2rcuAScAiIUwSdvfgxOP5VF+H+pPdUNcEsFiRjbJMnJgEyF+1XDp/TyzLcuZAHlX3G6DJ5w35k1LXHqPN6qTo9Etsf3N3RelC0N22GbtyQOwn19alK8Fe1cSSWEcSc3N9TFKUrJoKUpQClKUApSlAKUpQClKUApSlAKUpQClKUAivIr2lAYlawa3W2vIoDlfSg1xajpCt2qW215trGDOSk9X8EJdBxVF6r4Gv2Lhu2N0wZ95EZPx3r7ebdYtYB7Vo60yau+dbyj81qWRivmQgkwTPPJ9CSOcV26fSksCRE5EekkYHbIP5V9j8Q/s/sasZH037MvINVy1+zbUhwC1kqMbwWB27mJOwLAPm44x2qvOl9j1Wi8crUOm3Zrv7nf4S6abiBYhAQXbuY4Qe3er4qxWjQaFbKBEEAD7n3PvXTViuHSsHmNXqHfY5dhSlKkKopSlAKUpQClKUApSlAKUpQClKUApSlAKUpQClKUApSlAKUpQClKUApFKUAryK9pQClKUApSlAKUpQClKUApSlAKUpQClKU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2" name="AutoShape 14" descr="data:image/jpeg;base64,/9j/4AAQSkZJRgABAQAAAQABAAD/2wCEAAkGBhISERQQEhQVFBUWFRUWEhQWFRUXFBQUFRQVFRcUFRQXHCYeFxojGRQUHy8gIycpLCwsFR4xNTAqNyYrLCkBCQoKDgwOGg8PGiwkHCQpLCopLDAsLCwsKSksLCkpLCosLCwsLCksLDApLCwpLCwsLDUpKSwsLSksLCkpKSwsLP/AABEIAMIBAwMBIgACEQEDEQH/xAAcAAEAAAcBAAAAAAAAAAAAAAAAAQIDBAUGBwj/xABCEAABAwICBgcFBQYGAwEAAAABAAIDBBEhMQUGEkFRgQcTIjJhcZFCUnKCoRQjYrHBQ1OSotHwM2OywtLhJCXxFv/EABoBAQADAQEBAAAAAAAAAAAAAAABAgMEBQb/xAAsEQACAgEDAwIFBAMAAAAAAAAAAQIDEQQhMQUSQRNRIjJxgbGRocHRI0Jh/9oADAMBAAIRAxEAPwDuKIiAIiIAiIgCIiAIiIAiIgCgSorT+kTXtmj4LNs6okB6pm4bjI8e6PqcONobSWWXrrlZJRjyY/pG6TBQkQQBr6g2LtrFsTfxAHFx3DhjwWL1f6c4H2bVxmI/vI7vZ5lvebyuuMVdU+R7pHuLnOcS5xNyScSSqC5HbLOUfRx6fSq1GS39z1novTUFSzbglZK3ixwNvMZjmr5eRqPSEsTxJE90bhk5ji0+oW/avdNtZDZtQG1LOJ7Ev8TRY8xzWkbvc8+7pk1vW8nfEWo6u9KNBV2aJOqef2ctmG/Bru67keS2wOW6knweZOuVbxJYJkRFJQIiIAiIgCIiAIiIAiIgCIiAIiIAiIgCIiAIiIAiIgCIrTSekGws2yC45MY3F73HJrRxPoMSbAEoSlkxeuOt0Wj6czSYuOEUd8ZH8PADMnd6LzXpvTUtVM+omdtPebngBua0bmgYALpeueoWk66U1L5IXOtZkAe4CNufVtc5uy43zdcXOK5jpTQ81M/qp43xP4OFrji05OHiLrksbf0PoNBCqC2acvJZoSoIVienkBEKIBdbr0fazaSFRHTUshcHHGOS74msGLnEZsAF+6Ru4rS2i5Atiu+dG+pv2GDbkH/kSgGTjG3NsXLN3j5BaQTbOLWWwhXiW7fBvsVWN+fHd/0rgOusXdRa8jI2XUpHzWDKIrJlaRmLqWTTcDZGxOlY2Rwu1jnBrnC9rgHPFWyiO1vgv0UAVFSQEREAREQBERAEREAREQBERAEREAREQBEUrnWxKAPcALlY6ebaPllxxSecvNhkq8FLbEqj3LLYpw011T0voCnqojDOxsjDuOYPFpGLT4hTVlaG9hvMqSGYosDLW6OHa/8ARdLQ3nhvLTbz7cXx2zb+P1tv0MhevHMDm2IuCLEHEEHcuI9JXRh1G1V0bSYr3lhaCTF+NgGbOI9nyyysr8o9rR67PwW/ZnMLIhWf1L1VfX1IiFxG3tTP91l8h+I5DmdxWCR6k5qEXJ8I23ok1M6x4r5m9hhtTtPtSDOTybu/F8K7ACqFLTsjY2NjQ1jGhrGjJrQLABVNpdCWEfM6i53TcmTXUbqS6XVjAt9K6Vjp4ZKiU2ZG0udxO4NHEkkAeJC84af07JV1ElRJ3nnADJjRg1g8AMPrvW49L2t/XTfYYj93CbykHB8w9nxDASPiLuC51dYzedj3NBT2R73y/wAG06v9I1fSWEcxcwfs5O2y3AA4t5ELpmr3TlTyWZVRugd77bvi5+030K4UFG6qpyjwdNumqt+Zb+6PXGjtKwzsEkMjJG+8xwcOdsuavAvIujtKzQP6yGR8bveY4tPO2fNdF1d6cqmOzapjZ2++2zJfp2Xeg81tG5eTy7emzW9byd1Ra3q70gUNYB1UwDz+yk7El/AHvciVsd1smnwebOEoPElgiiIpKhERAEREAREQBERAERQJQEHOstKb0paOkqHU5m2Nk7LXuFonuG9smVr3Fza+YWndKvSdt7dBSO7OLaiVp73GJhHs8TvyyvfkhKwnbh4R6+n6f3w7rNs8HrSJrcC0gg4gg3BHEHeqtU/CwXmLVzXiroTaGS7N8T+1GfIeyfFtl1vVbphpqizJ7QycHkbBP4ZcByds+ZVozTOW/R2V7rdG5xUBJucAq7RG04u+iozVm2ey4W3C9j6HNRZROOat9Dk+pe/bGnIqlcE5qaCla3NVZIxbAC6thkGmawagUNW5wfHsPOImisx/zYbL7fiBPirrVnVCOgg6mI7ZJLpJCLOe7IEjcAMAL/msu9trOyO8f08CP0VZswPmqYRr6s3HtzsW20m0rksBzH9VRfTHdj+ajBQp3Ws9IOtn2GlLmH76S7IBwNu1Jbg0H1LVsNRO2NrnvIa1oLnE5NaBckrltdqVpDTFSap7fs0Hdh664cIhlaIdok3Lje2JzwUb+DeiMXLM3sjlznkm5xJxJzJPElVKelfIdljXPPBrS4+jQu9aD6H6Cns6UOqX8ZMGco24fxErbYYGRt2I2tjaMmsaGt9G4KnZ7nfLXpbRR5iqdBVMTduSCZjfedE9rRfiSLBWN16X1g0f18EsB/aRubzIwPI2PJeZ5Yy1zmOFnNJa4bwQbEeoVHE6NPqfVTyRugKkDlG6rg6+4uKbvX3DE+Q/VemejeaZ+jad85JeWmxOfV7R6u539m2PkvPup+gHVdVFTj23AyHgwYn6BepIIWsa1jRZrQGtHAAWA9AtaVu2ed1OaUYw88lVERdJ4gREQBERAEREARFAoAVyPpX6TNjaoKR3axbUStPd4xMPHid2Wd7ZLpS6SRStNJTO+/cLSPH7FpG78ZGXDPguEF18Sue2zwj2NDo8/wCSf2X8kCVAlVqalfK8Rxtc97sGtaC5xPgBiV0TVvoZlktJWu6lv7plnTHzPdZ/MfALGMWz1Lb4VLMmc6otHyTPbFEx0j3ZNaCXHkN3jkuoardCdwJK55H+RE4ej5f0b6ro2hNX6ekZ1dPE2MHvEYvf4vecXc8PBZPbsumFSXJ4t+ulPaGy/cxtJq/DDGIY2BjG91oLiBzJJQQ7J7LnDw2nW9Lq8fIrd4V2kefzyBXSDJx+h/MKY6VlG5ruRB+h/RSMiVXq1TLGChHpQuNtnM44gj9CqrZQSbZjMX8L4ev1VtUBjTji73QLu9N3NUqeE7fWOa1ot2Wi+1fi45HBM5BlYpru2Sbef9/RXwjbuddYKSMEjMAku9GkXA8cB4qTbI73aA8w8eIcMSPPHxUog2Ahu8X4XVN8ywoF+5K5p90uI5Y3B5KcPlb3nO87Apkkybnqk5WwlkzBa8eAsfRBXHe30UMlEZguH9LGrpgqvtLR2J8TwbK0docxZ38S7kyVr8BcHxWta+6DFRRzREdoNMkfg+MFwt5gFvzLNo3os7J5PPN1PELn6qiCsroHRjp5o4Wi5e4X8r4Kkj3K3lnYuhLV3YjfWvHaf2GeDR3j+QXVQVjNDaObBDHC3JjQPM7zzN1kmlb17LB4Wqt9Wxy/T6E6goXS60ycxNdFLdEyTgmREUkBERAQWhdJnSO2hYYICHVLh5iFp9t34uA5nx3XSEpbFI5veax5bhfENJGG/FeYqJ8E9R1lbLKGuJdI9jNuQuJub3PZ87HyWVkmtkeloNNG1ucuI+PcxQbJNJgHSSPcTYAue9xNzgMSV0LVjoZmktJWO6ln7ptjMR+I4tj+p8Aug6mQaMaz/wBeYnXHacDeY/GXdvlYDwWxuVY1Llmuo1838MFj8mM0Nq9TUjNinibHfBzhi93xPOJ9bLIKKWWqR5bk28sgFBymUQxWKlAsTqlLpfSsFLEZp5GxsGbnHM+6Bm4+ABKw1Lp+SpjEkbHQxuxjL/8AGezc8tyjDswMTaxuL2EMlGVqalkfeOO5oxceX9Vjp9IyPwb923jm8893JU46cDHM7ycz5qqIlkSQ0c0tNm78TfHzN1kmFt7uyG7irWmbZ3I/kkqNjBUkm2yTkP7zUpjJyzCo7dsFXbLZvngiGC2OOY8/73j+94VMVcrDZtiOBJt9b25K7fCpoYri/ndWRBat0uAe1G8HizZcP9QP0Vf/APQwkdpkvn1Tj+V1H7KVTNPcWKkEYNPQg4dYTu+6k/4qWarEoIDX4gjFhAxFt6qRx2OSqSS2Co17lkzzfpzVWpo3htRGWjJrxjG+3uvGF7bs/BdG6E9Xdp7qt47vc8zgPpc8gtp07GyaKWOUbUew4uHiBcEcCDay2HVHQwpaWOK1nWDn/ERlyFhyWfzM9H18Uv3exno1VBVFiqXWyPNZPtKW6l2lDaUgnuoqntIgLlERXKBERASuC8+9Iuo32WpcY8I5CXxcBc9pnIn0IXoRYbWnV5tZTuhdYOzjd7rwMD5Zg+BWdkO5HfoNStPbmXyvZnl1wcx2N2uGThgfplyWy6H6TNIU1h1vXs92W78PB99oeqaT0WWPdFK2zmkhw4EZrB1Oji3FuI4LjUmj6u7SQsWcZR1PQ/TXTus2pifEfeZ94zztg4btxW76J1lpKofcTxyH3Q6zx5sNnD0Xmcs3ZFS4g7wRkRgRzW8bWeLb02D+XY9YBi0jXLpSp6O8UNqioFwWg/dxn/MeN490Y8dlcdZrjXNjdEKqbYcLOBkccL4gOOLeRGZ4qGq2rclbUNgjwBxkfbCOMHtOPqABvJAWnq54OWPT+zLseyNr1V0XUaXqvttc4yRRHstItG5+YijYMAwZu3nAG9yR1YRKOj9GRwRMgibssYNlo/Mk73E3JO8lViFBw2TUntx4KOyoWVQhQshkSM7w81PM2ykfYYnADEngBiT6Ked18vMc8UYKGyFNHDxRrVcWsiJKZwVjUay09PI2GeQRdbcxufgwuaQHN28gcWmxtmrmaZaP0qaK66gdIBd0D2yfIew/6OB+VTkmKy8HSW2IuMfHdipNj/4vN2rXSBW0NhDJtRj9jJd0fLG7PlI5rrWrPTBSVNmTf+NJweR1bj+GTAD5g3mpUsl51SibpKbeCxNfVWV1V1OF91sDnzCwwvJIBuWVkisUVqeC5jYfacJH/AwgtHN+z/CVtsMl1rmjxdxk96wb8Dbhvri75lnKdyrAvP2Mg0qN1Ra5TbS2MiclQupbqF0IJ7opQUQF+iItSgREQBQUUQHP+kzVPrG/a4x2mi0oG9oyf5jI+HkuUTQ2XpWRgIscQRYg5EcFxnXXVY00x2R92+5jPDizzH5WXLdD/ZH1PRtdlehN/T+jQaija7Mc1jJqVzfELZpaexVnNGuZPB9BOqM9zAx05c4NaCSSAG2xJJsAOOJC79qTqk2gpwwgdc+zp3fi3Rg+629vEkneua6jUbPt9OTbB5LQe6X7Ltj+a30XbRXjuzN2T725dVWGj5XqzlCSrXHJIpSFXkpzm3tDiFRBWuDxCUtUNlTrFazawR0VM+pfY2Fo2fvJDfZaPS54AFQSk28I0zpa1t6qP7DEfvJW3mI9iI+x5v8A9PxBbdq3W9dRU0u90Ed/iDQ138zSvPOkq+SeV80rtp73FzzxJ/IbgOAC7R0S1vWaNazfFJIzyBPWN/1n0KzUss776PTrXv5NyhapZiq7WWCoShXPPLUhUqqibKx8T+69rmO8ntLT9CrvZUshUEnl6tpXRSPif3mOcx3m0lp+oVC63LpY0X1WkHPAs2djZR8Vth/8zCfmWmWQ7oyykbHq1rtU0nZa7rId8LzdvyHNh8sOIK7PoWrZNTsnjuBM3C+BaMQQfEWK4Jo2hdNKyJouXEDmTb9V6E0fSNiYyFvdja1jflFieZWU+SLIKKTMnStwCyUBVhThXzCrRORl01ymDlRBU4KuVKu0oXUl0upIKiKW6gpBlURFqZhERAEREBBY3T2hW1MLonYHNjt7XDI/3xWTQqGsloTcJKUeUcH0rod8TzHI0tcOO/xB3jxWImp16A0roaKpZsStvwOTmni07ly/WfUmWmu8Xki98DFvxt3eeXkuSyprdH2Oh6rC/EJ7S/ZmkQl0bmvYbFpDmnxabj8gu96Nq2VMEcwAtIwOtwJzHI3HJcRdB4LonRfpO8clK44sO2z4XGzhydY/Oope+DPrNHfUrFyvwzaPsr4zeM4e6cuSi2qY87LhsOV84K3qKVrxYj+q6d0fKZ9ym+lIxzHHdz4LgHSPrb9tqSGH7iG7YuDj7UvzEC3gAura+Vs1NQTdW4nbAiad7dvBx/hDhzXApI+X5LK2S4R7HT9NlO37ItyshoDWSeil62B9stppxY8cHt3+eY4qwe2ykIWSZ2WQ7tmdt1f6YaSezagGnkOFz2oifB4xb8w5rc2yhwDmkOacQQQQRxBGBXlwtWT0HrTVUZvBKWjew9qM+bDhzFitFI8yzSpfKejnFUnLn2gOmKCSzKtnUu/eNu6I+Y7zPqt7pK2OVgkie2RpycxwcPUKWcbg48mgdM2i9uliqAMYpCx3wSj/AJMH8S5Cwb16O1m0V9ppJ6fMvjcG/G3ts/ma31XnugpeskazcMXeHFM7HTp05PtRvXRXoLal69w7g2h8Ru1v+4/KF1iKKyw2peiOppm3FnP7RHAEWaOTQPUrYo2LFb7kaiac8LhbIqwNVy1U2hVAtUcpUCnBVMKcFWKk90upbqN1IJ7opLqKkgzCIi2MwiIgCIiAIiIApXNUyIDTdP8AR5HLeSC0b89j9m4/7eWHgtQ0eySgq2PkaWEGzx7zHYOIOThv5BdgsrXSOi4p2bErQ4fUHiDmCspVrlHq0dSnGPp2/FF7f9IjEX9PJSOao0ND1UbY9ouDRZpOeyMgeNhhfwVUtV8HmvGdjUOkaj29HTgZtDXj5HtJ+l1wuWAOGI57/wDtek9L0XWwyxe/G9vNzSB9SvObgcL/AE/quS9b5PqehSUq5wfvkxVRRFuWIVk5nLwWwObv/vmreela4cDx/wClipYPWt0ie8TBubxVMhX89K5uYuOKtXR8FqmeTbS4sti1VqDSc1O/bhkfG7i1xF/O2Y81KQpCxaJnBOvJ0fVjpikYQ2tZttv/AIsYAePFzMncrKnq3q0yStkDCHROlfIHDLqNrab5Xu0LRtG0fWSAeyMT5b12/UfRXVRdYRZ0lj5MHdH681Sbz8KIUVRB2eXsv5ZtDGblcMYkTFW2VZI8okUwUCoqQTgqN1KFFWIJ7pdSpdSQT3RQuoKQZ1ERbGQREQBERAEREAREQBERAFAtUUQFCRi4BrPo3qqqeO2DZH2+Fzi4fRwXoUrTdb9QhUuM8TtmQgbTXdx9hYY+ybAY5YLG2Hctj1+k6uGntffsmsHE3Q2VvJGR5LYNK6GlgeY5WFh4EZ+LTk4eSxb4lxNYPtoyjNZi8osAzcrao0eDiMCsgWqk825qCs64zWJGDlgLcxzVMx4YYlZ24Pkp6TRzS8EN81dTPOs0SW6exltRNW+se1pGGD5PhGTeZ/Vdkpaayxep+r/UwjaHbfZz/DDBvIfUlbOyCy3hDyz5jWXqc+2PyrZFNjFEhVLKVaHEUy1SqpZQIVCSARRsoIQEuigpIJgoqF0VgZ9ERbGQREQBERAEREAREQBERAEREAUHKKgUBZaR0bFOwxysa9vAjLxBzB8Qud6w9Fzm3fSnbH7t1g8fC/I87HxK6e4KQhUlCMuTt02st07zW/t4POGkNHPjcWuaWkZtcCCPMFWGxcf3+a9GaX0BBVN2Zow7g7J7fhcMR5ZLnGsPRZNHd9Metb7psJAOHB30PguWVLXB9Rper1W/DZ8L/b9f7OZmA3FlvWoGrxmlD3C7WEOdwJ9kfry8VhKfQ0jpRFsO6wnZ2S0h1yeB/Nds1d0C2lgbEMTm88XHPlu5KK4dz3I6pq41VdkHvL8F5HDYKLgqxapHBdZ8eUHBUyq7gqZCoyxTIUFFygVAIKBUSoFQCCgokqUoCN0Ul0UkGyIiLcyCIiAIiIAiIgCIiAIiIAiIgCIiAlKplRRQWRKFAqKKCfJKGjPfxUURST7lMqRyIqgpOUjkRVZJTKlKIqskgVK5EUEEFKURAyQqKIpIP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4" name="AutoShape 16" descr="data:image/jpeg;base64,/9j/4AAQSkZJRgABAQAAAQABAAD/2wCEAAkGBhISERQQEhQVFBUWFRUWEhQWFRUXFBQUFRQVFRcUFRQXHCYeFxojGRQUHy8gIycpLCwsFR4xNTAqNyYrLCkBCQoKDgwOGg8PGiwkHCQpLCopLDAsLCwsKSksLCkpLCosLCwsLCksLDApLCwpLCwsLDUpKSwsLSksLCkpKSwsLP/AABEIAMIBAwMBIgACEQEDEQH/xAAcAAEAAAcBAAAAAAAAAAAAAAAAAQIDBAUGBwj/xABCEAABAwICBgcFBQYGAwEAAAABAAIDBBEhMQUGEkFRgQcTIjJhcZFCUnKCoRQjYrHBQ1OSotHwM2OywtLhJCXxFv/EABoBAQADAQEBAAAAAAAAAAAAAAABAgMEBQb/xAAsEQACAgEDAwIFBAMAAAAAAAAAAQIDEQQhMQUSQRNRIjJxgbGRocHRI0Jh/9oADAMBAAIRAxEAPwDuKIiAIiIAiIgCIiAIiIAiIgCgSorT+kTXtmj4LNs6okB6pm4bjI8e6PqcONobSWWXrrlZJRjyY/pG6TBQkQQBr6g2LtrFsTfxAHFx3DhjwWL1f6c4H2bVxmI/vI7vZ5lvebyuuMVdU+R7pHuLnOcS5xNyScSSqC5HbLOUfRx6fSq1GS39z1novTUFSzbglZK3ixwNvMZjmr5eRqPSEsTxJE90bhk5ji0+oW/avdNtZDZtQG1LOJ7Ev8TRY8xzWkbvc8+7pk1vW8nfEWo6u9KNBV2aJOqef2ctmG/Bru67keS2wOW6knweZOuVbxJYJkRFJQIiIAiIgCIiAIiIAiIgCIiAIiIAiIgCIiAIiIAiIgCIrTSekGws2yC45MY3F73HJrRxPoMSbAEoSlkxeuOt0Wj6czSYuOEUd8ZH8PADMnd6LzXpvTUtVM+omdtPebngBua0bmgYALpeueoWk66U1L5IXOtZkAe4CNufVtc5uy43zdcXOK5jpTQ81M/qp43xP4OFrji05OHiLrksbf0PoNBCqC2acvJZoSoIVienkBEKIBdbr0fazaSFRHTUshcHHGOS74msGLnEZsAF+6Ru4rS2i5Atiu+dG+pv2GDbkH/kSgGTjG3NsXLN3j5BaQTbOLWWwhXiW7fBvsVWN+fHd/0rgOusXdRa8jI2XUpHzWDKIrJlaRmLqWTTcDZGxOlY2Rwu1jnBrnC9rgHPFWyiO1vgv0UAVFSQEREAREQBERAEREAREQBERAEREAREQBEUrnWxKAPcALlY6ebaPllxxSecvNhkq8FLbEqj3LLYpw011T0voCnqojDOxsjDuOYPFpGLT4hTVlaG9hvMqSGYosDLW6OHa/8ARdLQ3nhvLTbz7cXx2zb+P1tv0MhevHMDm2IuCLEHEEHcuI9JXRh1G1V0bSYr3lhaCTF+NgGbOI9nyyysr8o9rR67PwW/ZnMLIhWf1L1VfX1IiFxG3tTP91l8h+I5DmdxWCR6k5qEXJ8I23ok1M6x4r5m9hhtTtPtSDOTybu/F8K7ACqFLTsjY2NjQ1jGhrGjJrQLABVNpdCWEfM6i53TcmTXUbqS6XVjAt9K6Vjp4ZKiU2ZG0udxO4NHEkkAeJC84af07JV1ElRJ3nnADJjRg1g8AMPrvW49L2t/XTfYYj93CbykHB8w9nxDASPiLuC51dYzedj3NBT2R73y/wAG06v9I1fSWEcxcwfs5O2y3AA4t5ELpmr3TlTyWZVRugd77bvi5+030K4UFG6qpyjwdNumqt+Zb+6PXGjtKwzsEkMjJG+8xwcOdsuavAvIujtKzQP6yGR8bveY4tPO2fNdF1d6cqmOzapjZ2++2zJfp2Xeg81tG5eTy7emzW9byd1Ra3q70gUNYB1UwDz+yk7El/AHvciVsd1smnwebOEoPElgiiIpKhERAEREAREQBERAERQJQEHOstKb0paOkqHU5m2Nk7LXuFonuG9smVr3Fza+YWndKvSdt7dBSO7OLaiVp73GJhHs8TvyyvfkhKwnbh4R6+n6f3w7rNs8HrSJrcC0gg4gg3BHEHeqtU/CwXmLVzXiroTaGS7N8T+1GfIeyfFtl1vVbphpqizJ7QycHkbBP4ZcByds+ZVozTOW/R2V7rdG5xUBJucAq7RG04u+iozVm2ey4W3C9j6HNRZROOat9Dk+pe/bGnIqlcE5qaCla3NVZIxbAC6thkGmawagUNW5wfHsPOImisx/zYbL7fiBPirrVnVCOgg6mI7ZJLpJCLOe7IEjcAMAL/msu9trOyO8f08CP0VZswPmqYRr6s3HtzsW20m0rksBzH9VRfTHdj+ajBQp3Ws9IOtn2GlLmH76S7IBwNu1Jbg0H1LVsNRO2NrnvIa1oLnE5NaBckrltdqVpDTFSap7fs0Hdh664cIhlaIdok3Lje2JzwUb+DeiMXLM3sjlznkm5xJxJzJPElVKelfIdljXPPBrS4+jQu9aD6H6Cns6UOqX8ZMGco24fxErbYYGRt2I2tjaMmsaGt9G4KnZ7nfLXpbRR5iqdBVMTduSCZjfedE9rRfiSLBWN16X1g0f18EsB/aRubzIwPI2PJeZ5Yy1zmOFnNJa4bwQbEeoVHE6NPqfVTyRugKkDlG6rg6+4uKbvX3DE+Q/VemejeaZ+jad85JeWmxOfV7R6u539m2PkvPup+gHVdVFTj23AyHgwYn6BepIIWsa1jRZrQGtHAAWA9AtaVu2ed1OaUYw88lVERdJ4gREQBERAEREARFAoAVyPpX6TNjaoKR3axbUStPd4xMPHid2Wd7ZLpS6SRStNJTO+/cLSPH7FpG78ZGXDPguEF18Sue2zwj2NDo8/wCSf2X8kCVAlVqalfK8Rxtc97sGtaC5xPgBiV0TVvoZlktJWu6lv7plnTHzPdZ/MfALGMWz1Lb4VLMmc6otHyTPbFEx0j3ZNaCXHkN3jkuoardCdwJK55H+RE4ej5f0b6ro2hNX6ekZ1dPE2MHvEYvf4vecXc8PBZPbsumFSXJ4t+ulPaGy/cxtJq/DDGIY2BjG91oLiBzJJQQ7J7LnDw2nW9Lq8fIrd4V2kefzyBXSDJx+h/MKY6VlG5ruRB+h/RSMiVXq1TLGChHpQuNtnM44gj9CqrZQSbZjMX8L4ev1VtUBjTji73QLu9N3NUqeE7fWOa1ot2Wi+1fi45HBM5BlYpru2Sbef9/RXwjbuddYKSMEjMAku9GkXA8cB4qTbI73aA8w8eIcMSPPHxUog2Ahu8X4XVN8ywoF+5K5p90uI5Y3B5KcPlb3nO87Apkkybnqk5WwlkzBa8eAsfRBXHe30UMlEZguH9LGrpgqvtLR2J8TwbK0docxZ38S7kyVr8BcHxWta+6DFRRzREdoNMkfg+MFwt5gFvzLNo3os7J5PPN1PELn6qiCsroHRjp5o4Wi5e4X8r4Kkj3K3lnYuhLV3YjfWvHaf2GeDR3j+QXVQVjNDaObBDHC3JjQPM7zzN1kmlb17LB4Wqt9Wxy/T6E6goXS60ycxNdFLdEyTgmREUkBERAQWhdJnSO2hYYICHVLh5iFp9t34uA5nx3XSEpbFI5veax5bhfENJGG/FeYqJ8E9R1lbLKGuJdI9jNuQuJub3PZ87HyWVkmtkeloNNG1ucuI+PcxQbJNJgHSSPcTYAue9xNzgMSV0LVjoZmktJWO6ln7ptjMR+I4tj+p8Aug6mQaMaz/wBeYnXHacDeY/GXdvlYDwWxuVY1Llmuo1838MFj8mM0Nq9TUjNinibHfBzhi93xPOJ9bLIKKWWqR5bk28sgFBymUQxWKlAsTqlLpfSsFLEZp5GxsGbnHM+6Bm4+ABKw1Lp+SpjEkbHQxuxjL/8AGezc8tyjDswMTaxuL2EMlGVqalkfeOO5oxceX9Vjp9IyPwb923jm8893JU46cDHM7ycz5qqIlkSQ0c0tNm78TfHzN1kmFt7uyG7irWmbZ3I/kkqNjBUkm2yTkP7zUpjJyzCo7dsFXbLZvngiGC2OOY8/73j+94VMVcrDZtiOBJt9b25K7fCpoYri/ndWRBat0uAe1G8HizZcP9QP0Vf/APQwkdpkvn1Tj+V1H7KVTNPcWKkEYNPQg4dYTu+6k/4qWarEoIDX4gjFhAxFt6qRx2OSqSS2Co17lkzzfpzVWpo3htRGWjJrxjG+3uvGF7bs/BdG6E9Xdp7qt47vc8zgPpc8gtp07GyaKWOUbUew4uHiBcEcCDay2HVHQwpaWOK1nWDn/ERlyFhyWfzM9H18Uv3exno1VBVFiqXWyPNZPtKW6l2lDaUgnuoqntIgLlERXKBERASuC8+9Iuo32WpcY8I5CXxcBc9pnIn0IXoRYbWnV5tZTuhdYOzjd7rwMD5Zg+BWdkO5HfoNStPbmXyvZnl1wcx2N2uGThgfplyWy6H6TNIU1h1vXs92W78PB99oeqaT0WWPdFK2zmkhw4EZrB1Oji3FuI4LjUmj6u7SQsWcZR1PQ/TXTus2pifEfeZ94zztg4btxW76J1lpKofcTxyH3Q6zx5sNnD0Xmcs3ZFS4g7wRkRgRzW8bWeLb02D+XY9YBi0jXLpSp6O8UNqioFwWg/dxn/MeN490Y8dlcdZrjXNjdEKqbYcLOBkccL4gOOLeRGZ4qGq2rclbUNgjwBxkfbCOMHtOPqABvJAWnq54OWPT+zLseyNr1V0XUaXqvttc4yRRHstItG5+YijYMAwZu3nAG9yR1YRKOj9GRwRMgibssYNlo/Mk73E3JO8lViFBw2TUntx4KOyoWVQhQshkSM7w81PM2ykfYYnADEngBiT6Ked18vMc8UYKGyFNHDxRrVcWsiJKZwVjUay09PI2GeQRdbcxufgwuaQHN28gcWmxtmrmaZaP0qaK66gdIBd0D2yfIew/6OB+VTkmKy8HSW2IuMfHdipNj/4vN2rXSBW0NhDJtRj9jJd0fLG7PlI5rrWrPTBSVNmTf+NJweR1bj+GTAD5g3mpUsl51SibpKbeCxNfVWV1V1OF91sDnzCwwvJIBuWVkisUVqeC5jYfacJH/AwgtHN+z/CVtsMl1rmjxdxk96wb8Dbhvri75lnKdyrAvP2Mg0qN1Ra5TbS2MiclQupbqF0IJ7opQUQF+iItSgREQBQUUQHP+kzVPrG/a4x2mi0oG9oyf5jI+HkuUTQ2XpWRgIscQRYg5EcFxnXXVY00x2R92+5jPDizzH5WXLdD/ZH1PRtdlehN/T+jQaija7Mc1jJqVzfELZpaexVnNGuZPB9BOqM9zAx05c4NaCSSAG2xJJsAOOJC79qTqk2gpwwgdc+zp3fi3Rg+629vEkneua6jUbPt9OTbB5LQe6X7Ltj+a30XbRXjuzN2T725dVWGj5XqzlCSrXHJIpSFXkpzm3tDiFRBWuDxCUtUNlTrFazawR0VM+pfY2Fo2fvJDfZaPS54AFQSk28I0zpa1t6qP7DEfvJW3mI9iI+x5v8A9PxBbdq3W9dRU0u90Ed/iDQ138zSvPOkq+SeV80rtp73FzzxJ/IbgOAC7R0S1vWaNazfFJIzyBPWN/1n0KzUss776PTrXv5NyhapZiq7WWCoShXPPLUhUqqibKx8T+69rmO8ntLT9CrvZUshUEnl6tpXRSPif3mOcx3m0lp+oVC63LpY0X1WkHPAs2djZR8Vth/8zCfmWmWQ7oyykbHq1rtU0nZa7rId8LzdvyHNh8sOIK7PoWrZNTsnjuBM3C+BaMQQfEWK4Jo2hdNKyJouXEDmTb9V6E0fSNiYyFvdja1jflFieZWU+SLIKKTMnStwCyUBVhThXzCrRORl01ymDlRBU4KuVKu0oXUl0upIKiKW6gpBlURFqZhERAEREBBY3T2hW1MLonYHNjt7XDI/3xWTQqGsloTcJKUeUcH0rod8TzHI0tcOO/xB3jxWImp16A0roaKpZsStvwOTmni07ly/WfUmWmu8Xki98DFvxt3eeXkuSyprdH2Oh6rC/EJ7S/ZmkQl0bmvYbFpDmnxabj8gu96Nq2VMEcwAtIwOtwJzHI3HJcRdB4LonRfpO8clK44sO2z4XGzhydY/Oope+DPrNHfUrFyvwzaPsr4zeM4e6cuSi2qY87LhsOV84K3qKVrxYj+q6d0fKZ9ym+lIxzHHdz4LgHSPrb9tqSGH7iG7YuDj7UvzEC3gAura+Vs1NQTdW4nbAiad7dvBx/hDhzXApI+X5LK2S4R7HT9NlO37ItyshoDWSeil62B9stppxY8cHt3+eY4qwe2ykIWSZ2WQ7tmdt1f6YaSezagGnkOFz2oifB4xb8w5rc2yhwDmkOacQQQQRxBGBXlwtWT0HrTVUZvBKWjew9qM+bDhzFitFI8yzSpfKejnFUnLn2gOmKCSzKtnUu/eNu6I+Y7zPqt7pK2OVgkie2RpycxwcPUKWcbg48mgdM2i9uliqAMYpCx3wSj/AJMH8S5Cwb16O1m0V9ppJ6fMvjcG/G3ts/ma31XnugpeskazcMXeHFM7HTp05PtRvXRXoLal69w7g2h8Ru1v+4/KF1iKKyw2peiOppm3FnP7RHAEWaOTQPUrYo2LFb7kaiac8LhbIqwNVy1U2hVAtUcpUCnBVMKcFWKk90upbqN1IJ7opLqKkgzCIi2MwiIgCIiAIiIApXNUyIDTdP8AR5HLeSC0b89j9m4/7eWHgtQ0eySgq2PkaWEGzx7zHYOIOThv5BdgsrXSOi4p2bErQ4fUHiDmCspVrlHq0dSnGPp2/FF7f9IjEX9PJSOao0ND1UbY9ouDRZpOeyMgeNhhfwVUtV8HmvGdjUOkaj29HTgZtDXj5HtJ+l1wuWAOGI57/wDtek9L0XWwyxe/G9vNzSB9SvObgcL/AE/quS9b5PqehSUq5wfvkxVRRFuWIVk5nLwWwObv/vmreela4cDx/wClipYPWt0ie8TBubxVMhX89K5uYuOKtXR8FqmeTbS4sti1VqDSc1O/bhkfG7i1xF/O2Y81KQpCxaJnBOvJ0fVjpikYQ2tZttv/AIsYAePFzMncrKnq3q0yStkDCHROlfIHDLqNrab5Xu0LRtG0fWSAeyMT5b12/UfRXVRdYRZ0lj5MHdH681Sbz8KIUVRB2eXsv5ZtDGblcMYkTFW2VZI8okUwUCoqQTgqN1KFFWIJ7pdSpdSQT3RQuoKQZ1ERbGQREQBERAEREAREQBERAFAtUUQFCRi4BrPo3qqqeO2DZH2+Fzi4fRwXoUrTdb9QhUuM8TtmQgbTXdx9hYY+ybAY5YLG2Hctj1+k6uGntffsmsHE3Q2VvJGR5LYNK6GlgeY5WFh4EZ+LTk4eSxb4lxNYPtoyjNZi8osAzcrao0eDiMCsgWqk825qCs64zWJGDlgLcxzVMx4YYlZ24Pkp6TRzS8EN81dTPOs0SW6exltRNW+se1pGGD5PhGTeZ/Vdkpaayxep+r/UwjaHbfZz/DDBvIfUlbOyCy3hDyz5jWXqc+2PyrZFNjFEhVLKVaHEUy1SqpZQIVCSARRsoIQEuigpIJgoqF0VgZ9ERbGQREQBERAEREAREQBERAEREAUHKKgUBZaR0bFOwxysa9vAjLxBzB8Qud6w9Fzm3fSnbH7t1g8fC/I87HxK6e4KQhUlCMuTt02st07zW/t4POGkNHPjcWuaWkZtcCCPMFWGxcf3+a9GaX0BBVN2Zow7g7J7fhcMR5ZLnGsPRZNHd9Metb7psJAOHB30PguWVLXB9Rper1W/DZ8L/b9f7OZmA3FlvWoGrxmlD3C7WEOdwJ9kfry8VhKfQ0jpRFsO6wnZ2S0h1yeB/Nds1d0C2lgbEMTm88XHPlu5KK4dz3I6pq41VdkHvL8F5HDYKLgqxapHBdZ8eUHBUyq7gqZCoyxTIUFFygVAIKBUSoFQCCgokqUoCN0Ul0UkGyIiLcyCIiAIiIAiIgCIiAIiIAiIgCIiAlKplRRQWRKFAqKKCfJKGjPfxUURST7lMqRyIqgpOUjkRVZJTKlKIqskgVK5EUEEFKURAyQqKIpIP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6" name="Picture 18" descr="http://t0.gstatic.com/images?q=tbn:ANd9GcRpRQYWEaI3-rILEzcftjHeLbGWsAjEoXiyNedXRv0ep5400WiTS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892597">
            <a:off x="5991323" y="4417457"/>
            <a:ext cx="2847975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mb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8" name="Picture 34" descr="http://t2.gstatic.com/images?q=tbn:ANd9GcQbdZeIvW5J2CgeLuooSI10sI2WPr9LmQe-gnr1Kw78HdVPMxC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5" y="-80392"/>
            <a:ext cx="9623289" cy="693839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solidFill>
                  <a:srgbClr val="7030A0"/>
                </a:solidFill>
                <a:latin typeface="American Text AT" pitchFamily="2" charset="0"/>
              </a:rPr>
              <a:t>C</a:t>
            </a:r>
            <a:r>
              <a:rPr lang="cs-CZ" sz="6000" dirty="0" smtClean="0">
                <a:solidFill>
                  <a:srgbClr val="7030A0"/>
                </a:solidFill>
                <a:latin typeface="American Text AT" pitchFamily="2" charset="0"/>
              </a:rPr>
              <a:t>arnival</a:t>
            </a:r>
            <a:endParaRPr lang="cs-CZ" sz="6000" dirty="0">
              <a:solidFill>
                <a:srgbClr val="7030A0"/>
              </a:solidFill>
              <a:latin typeface="American Text AT" pitchFamily="2" charset="0"/>
            </a:endParaRPr>
          </a:p>
        </p:txBody>
      </p:sp>
      <p:pic>
        <p:nvPicPr>
          <p:cNvPr id="1026" name="Picture 2" descr="http://www.okrouhla.cz/data/gallery/1489/thumbnail/622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0908" y="3786190"/>
            <a:ext cx="3086601" cy="2064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8" name="AutoShape 4" descr="data:image/jpeg;base64,/9j/4AAQSkZJRgABAQAAAQABAAD/2wCEAAkGBhMSERUUExQWFRUWGBcaGBcVFxcYFxcXGBcYGRgYFxQXHCYeFxojGhcXHy8gIycpLCwsFx8xNTAqNSYrLCkBCQoKDgwOGg8PGiwkHyQsLCwsLCwsLCwsLCwsLCwsLCwsLCwsLCwsLCwsLCwsLCwsLCwsLCwsLCwsLCwsLCwsLP/AABEIAMIBAwMBIgACEQEDEQH/xAAbAAACAwEBAQAAAAAAAAAAAAAEBQIDBgABB//EAD8QAAEDAgMECQIEBAYCAwEAAAEAAhEDIQQSMQVBUWEGEyJxgZGhscEy8CNC0eEUUnLxB2KCorLCM5JTo+Ik/8QAGgEAAwEBAQEAAAAAAAAAAAAAAgMEAQUABv/EAC0RAAICAQQBAwMDBAMAAAAAAAABAhEDBBIhMUETMlEFImEUcYEjweHwM1KR/9oADAMBAAIRAxEAPwDPtp3Pgr3Uu15LygLmTIIRNSnLhHBcn8lxDAN+ocD7opjO0fD2he4Kj2neCLZTEnuHuf1W1yC2BY2q5rHtY3M4xHiB+hUujo/DgzM77Xi+uibYfDAun/KL9xf+i7CYaKjg0bwfPX2Tkgd3B1Chc/1e4CL2VhHOc9jWyQbzZoEAkl2gF0XV2cc7xBghp04j9kCNm1Xl9PO5tPNJaSRJLW6hMWOnyBdo8GGPaEhxD3iWGQYcdDvC9MMawuG+OchxHsE22Ts+GPblOVrtf9IPu5LMXhAXQ5peesflADrDNqX/AEQf5dd8o/T4szdzQup0gQ6NI47pXrIIgagAHyRmHw93WgAutwGawXYekIZzAm3C3wkygHYt2vgQ5rHC0Frt50gqwsv4j3CKrn8EWH07uTeHgqWSXEx4+SVJBJ8Ea1GCO/8AVBv+qOHyD+idbQoREcR7wl3Vy4Hf+xSXHmgkwQ0e0eYPwhsNR7Thyb59pNa7AD4H4QuHpXJ+9Sgqg74Iup6/e4KvDUspcLRJjxg+5KIee0VU90E/fBZR6z2pS/D8CqXMsPD4RDnDqweR+VSD2e8LWeR51QD55n2KjWb6E/CsgEhRcQXEfe5DRoLhsIK2aSYEWHOUZh8KGNyjQed1LAUAxzo/MAbaWkK4n49kSXBjfgT42iS5oBIgkmOAOnimGJaYsvXUxfvKlVF/L3WI82C0JOXMIN7bt2i8rUxJ++KJLhLdPzfCoxDjm0tGvmi8GeQJre0Rpf4CHLbHuV9WiC6TqD8KGW3h8IUGVhy5Ta1cmGBVbDwDqLH2UdjOORs75A3XH9kXi6ZjvXUMP2W2iHedj5I0/APgYYVvaM7wVfiMKW1ADYwdbcF5hKbc4DiWtIIzDUAgxAPP3V7CTlzOL4sHOMmBxJvuTUlVimxlh8L9PNp881u49r2QbKQGJknc0Egy2D2k1wNUZqcxpUuePZI9vQIZmBDa7W6AT6OG4KmuhVmxoYIOr6dnq6ZBtrmqfsuq4f8AErG5IFP2c3TeLBXYOqGVGAnWl/xf/wDpePrAVqgtLmssbiQXa8rjzVIkH2KzMKmv/knwyMt98EZQwLO2yLh7o3ahrreaAwWMDH1GkiS1rtwAADpt3BTpVcz3P3h0i+mamwA+6wwR18KBVqNiCXO8ZIPDmkmCaRlmYix4w4yEypbYp4g1ntmGveAdzsrRfmJgDl3pRXqmn2Z0JA77u+UidD0muGFCjLO7MeBgSP8AqEve++v9tVadrt62pTdId2jc2ILnTHjIIQVZpLJBvA3Tukn74qWdDdrXYXiKkMB3ZpPEDd7Kiie00zv+CkuK2g6TTv24AncSbHXiUwwGHLSxpJcAWiSbm8GfNKfaD20i3bFcMLSd7o8wfSypwrwXH73qzpLiG025nCwcI77hAYFhz57w9uh3EH90trkJe0o2ttI0qsRqAff9lB20wcpsM2/dwR+NbmtrpPhKX4jZrarQDox1++AY9VnAaoaPb+GB3odmHAGbeGxruMT7IhoPVgE8fcqDHfh+HwsYKIdVLgDpPsuLRmseHsbKquxwe0tgjMLaWNiZVzjl10t8oTS/DiC7hA17yrGb0I6m2oNTfmuw1RrB1c3sb+SNAstqb+8rnxN9Le6XYrH5XkE2uj3u0O63uFiNaIDCtBmJ+oyeNhbgq6uv3zV9WoPR3whqzrrfBiBiz6jO+3L7uhKlWItYwD6BXmtM96hXpS2/AfCHyMX5KjiaY/NC5AO2YDePdcmBUjWG8+Cv0ZPAhUZo8v3XYnEjq38mk25XRInYXh3wWz3eZ/v5q1z7hp4n2KVjGQwOmCI42Kjs/aLqoJkBzXRpY8OaZHmNmOPJoa212UqTajrBrjff2mOgQN5ICQ1unTzU6wUg1rdS9/8AMQQLfTZLOllV5bTpkgfUbWBNgDHifNJqPQ+o8CXmBeLkSdfGypjyrFVyfWtn9LhX6qow6B7SLSD2HR+6PG1Ca5PFpnXSWn5XyrZbzgqzA4y1xg+NvTVbyjVIq5tQ5pBGl7G3kmObA2DDbD3Pf2SAco14S8EA9ztI1UXbQMVA4kSGi1obBE21sNULj8SM7d0tcIngWxKDNbM47pa0mdZBd8QsczyiZvZm2ThG1KVQdkEtdcS10Rmj8zXNAMqk/wCIDXktdlDZmRmmRcAONr6btUt6Z1G1MSWnRoAJ475PIJK/ZbGjOwktM2yndqY4IVG0WZc8ZPdt5ff+DVYWu7EYkv0F3azlBzZWk7yS4lNjtDRjBJFnHcCLeO9Z/oNjmOD6fCHjwsZ4gW9VqcLDWWAkk7te0VNJU6Ny5VkppUkqQs2s4tfTyNA7QzWvB1vu3JpSaGvaf8zfcKvEgFs749QFRh68hpnePQpTfQvtFu32io2CJv8Aql+Fwh6wa5ckRzkHzTHH1TqBmuLc54oYV4cJ3zppogk+QovgubRyk3JsPlBMpBpIFpdPoP0RQrAyS7dpy/ZVsc0klx4RHEHXuhIlkSAlkUVyVtxoLY8lJjez3A+xCgygMwOgLgJ3Cb6onEVBk/lBkTFvqv3mJslRytvkRHUpuimpV7QAH2CP1CpxGJBBidRu7+K8bibiOOp18YUcS4X8PlUWVotwRg+Cuo0GEl7gM0QJ1iZ+UNgasu8P0VzK3aI5IkYxfj8H1joj80/p6ozGNL2ZQYLgIPC4Us0Ann8qNF1wOJb7heVhNleFwrqd5LgQRfibzO+fhD7RxBaL2P8AdNau7vP/ABS7F5S8TrFh4ncvNcHou2B4YnID3z5mEQ9wiOQXmWBC6obeA+FiCZzW2XLxr7Lk0wtx2KLWzNo70PScXFzTMZfQhMKTQWxCp2dg8riT+aJnS1rLE6PF9fDgMtw3dy9wLMgdPGRpxXgfaDw+FJ5lhOlvhauwb4EPSqoTiKQHd/uP6rQ4DaAHYgzzEDz8Fn9qtEMLjJB8eKdYLaDX0mnfIvE+BVmKS22xT+27ANuNNVubKW5SDJi+n6p7s3aZcynm/lAJnU5SNPA+aS9IsdloBo5Cfkq7ZJPVM538yVk5Jq0DGUZ8o0mMrTk/1Dv0PwqKmJgkn+Q+QQ2NqENab/VqeBB0QdarIMmxaR7IG7PJGKwWMz4lzjo57jfhJN1rnh9mktAcLkDSfptvGqxmGrMpukw4A3g7ib3Wv/iWuFnEg98tHKFT4NhQppBuExWYfS5pDgIiTvA3Xiy1ez64cxrtxk/7jKwe28ZNRxiA2wHqSm+wek9GGtdLNwtLSSeImLnekZYNu0Zuj0ONo48sbDQXuLg1rRaXOsL7lR/GvpnLWYKZy5mkOzNcGxIBgXEi3NXYh0OneHEjkQTHJZTpNt12IqdWYa2kdwjM4i5J9ICHFDHNNPs2TceTWU9s0nG1RsyPzDiq9q4auaJxLcgY0B2Q5s5YYEzoHQQcvMXmywmH2HVquAY3NO+OzzvwWt2dXqkHD1nE9W8ZZNoyy3viNTKN48cE3LkFSk+hvs9hqAdhwJAif109UXVwd+0MpI0IgeEa+iow+0CyIiY3kH0OnqqNrdIHadlzrQezI4/SPlcj0nKVUR6jc5UjquCcAYu232FfhGgtvc8NSJiI3CyDpPJ7WcwfymLcTz/ZLdoVerLIdmzTMxw05wVRLSpLhmvRuK3XyNqrzn1IB52CjjHDzI+UDRAyyDzt8j5SjpXt57HCnTMGA4nU8gJ04oMGKUntRVinULkNXbew1J8F4BAg2cbyLWGqMwGLp1ZfTcHWExqLnUG4XzvZuAfXqZWgmZk/utO/o8/Cs6wOAe0E29id4XRlp4xXD5CjklLwPKlbUcyo1sRAEaiLn9N+iCpVOsa18xN/TRUbZqkMtJEC7dx0jvM2U2OKc0n8jp+20G1ek7mtLJzCZNgcviIDfM6oejtKlWdqM4ECHA2kk6E/YXuzOj9NoD8QM79W0h9Dd8R+Z3ElMcfiGCmC+izLb6QA5g4jmOS6ebDCSp9kWKc07XRRuXhs3y+FU6r2Tf7kr2rUtHd8Lj1To6K5PWuXKI7lyM8MKLzHifdFYdwDfO/ifhAtqXP3uCspVoB5H9ChBPZubbz7le039kTu+FRmu7vMIvZVDO6+g/Ux7Fa3Rj4RlekLyAJBaO5MOi2GcKIdBhxJBjnofHetbtXYrKzQ0gag+Wo8pReCwbabA0CwCxatKNJCHzyZHpFs8vYIGhB0gAmPRedGqrnDqyACwgXN4B/lI8LFbCrgQ7X6b2jiIN/PzUKGzGsgjUbzrc3v33QT1VqkZBUZ7GU3NzPebNi0za4mTpYrA7S2scRVJMtZENbJiOJGklfSem2BLsLUySHZZtvDe0R5Ar5BPiujpJb47n2Bkl4CDw3XWs2f0posY0OpVS4ATGUgwNbkFZI1hEz4Krr3cfb3VW1PsXua6GW2Nqdc4kMytJ7zw1S7rIEb1EVDxV+HwTqrajmx+GA4jiJvHctqjLs1Gydt9ZRJeZczXnwPjHmobO2J11RtVxBY/tQLDM0xkPosthKxa635uye4/cp7sKpVpVWg5hTLu1Y5JiJ4TcXSVj2ttDlO0rPoFPGltM/hhhsBJAm8arNVMV//AFNEglwzENMgRmAunDa1DqyesplrSc2YgmeEAweQAhZ/If4ovczq80ZGmAS2dRGsxJhBkVxdjLVqgzH1S0EgFxncOVjHBK9qMJEg3i8WuQntFxzNkb/hV7S6L1MxhwNxO7XmpISjFqwMuWMOGW7PDgxsAObAsdQYQe29m1XBr2jM4E9kbhy4mfdaDA7NytaBc6R3I/DYVt5mRB9QCgln28nL/V5W9vgxeGquDYcCDoQ4XB5hZjpIScS8nlHdlH7r6djtldYHuAEtvPnfmsN0h2aalXK2DUEAAEdsG4ynxnuKdp8i32y+GVZocLkadE9mljCWFpfxmW+aP2817qL7gwwzGpNwAPFQ2Tsp2HphpvGu6ZvY8jbwUdp4nKJEwSQcxuC0Ax6qiWRJWWQS20CYWiadNrCbtF++Loug+MtpgtMcTy5oB1eRKup1csOJgCDPco02pbgnG1R2ycc6q+o91xOVoGoAsT98AjsQynlyRmIDjrMSNSUn2ftGm2SZY4knsiRJ13lEYjbudwEjLFzlIM7l0JTbTYcNPOK27SFSwA1sER1wItuj3QtR4OhkKVOiBJA1MnvsuW+XyHVKg0OXira6y5ECFTc9w+V6w6+HtCqxOVjpBjMN51I4TyK6m7XuQdHiYdb7+9ybdHRZx/zAek/KTFkEdx9ytFsChFDNxe4+UN/6oZPgXk9o1fu+9ysLVViHQ2Sp0SpGhBZFh9/eqrqmArWiyGxP0nxWdm2djaYc29xv7t6+WYbZHVtr0j9eZzD4SG+YIPivp9fH0xTnNaOBPwvmu2OkFF2M6yiTkqBoqZm5QHNsHATwA1XR0sZpNUC+HyZAL1E7RYBWqBumYwhl2E7VkzPEXhsQWtc0fnAB7pBPshFOm4haYPNk7PZUo4hx+umwOYP9XadzgA+a3XQ4Nq4SnpmYXNPEEEkeYIWd6JbIaw1OvcGuezK0E27WoJ46W70JsLbzsDXc362Zi17RvykjM3n7pkXFoFppmtxP+HrHseGuLXPfnzG+8w3LaQMxQPTTDto/wTGfUww074b1YHqE5qf4jYMNkF7j/KGEHxJgeqx7tujFY5tWoCGM+lguQGyQOZLrkrHUUZy2agUW9e4xDBUDQNP6o4C48wm1Y/iPA3Ob7JScb1sugN7RMDuaLnjZM8U5vWOcDeWyOHZa4fK4Gb38fklzttu/FF2JdD5AiHGABGkKdJgnn2p8D/ZeYgfVI3mPFzlPKMjnb9PBxaVM+kKS+5v+QWsCKT4P1EeW/wBSEg6V7IZRotxDBFWm+mcwtInLB5J3XqQ1o4tnxNRo+PVedJcO2phKrXcLHg4HsnzjzTccts4vxfJ0dJFNS/b/ACXAB7e+45GFTiMG0syFoLd4i19fHmjqGHDWgcAApmmgvwmdJMxOK2J1eHho7THuE73MLiWzzggJDWxBfbRo3fK+j4/B5qb28W+R3L5m3RXaeW+2y7RwTdvweimF7C9aZC5WHWpHU3ZSm5NvL3SR7r+Cb5rffFTZ10znatK0y9pXLxrrLlOQhpptLhmEi/36KL2gOgaKBdp3rpuPvcgPHNbLx/T+i8qVHAEAmCJsTqF6CJB/NceC4Ok/fELUeY1o4gOozqtDTMRBt96LMbI3s3Xj79FoNllxaWxOQx4ahbqU3FSQiYeCh8RUyh0/dlc6m4biO8FB7SYey0/mv4CD+iixxcpbRfYmxYy0I3r51tDYZlppic5jLwJvblqvom1ZdZos2CeQmB6rNF+W/wDKHR3xAt4rtxbjJJDJRU+BVS6EVnCzmTvBJ94UqfQLEn/4/wD3/ZOsF0opNcQ4uHPKY0HiINk2p9JMOdKrfEx7p7lJCHCN0ZZn+HtaJe9jeQkn2ARlDovTw5lzs5c1whwEXFoHGYTfE9J6A1qNP9Mn2Sqr0hZVqta1pg2k23E2HesbmbUEyWNbv5D3KymIHbd3n3Wq2i/tNHEfKyuNP4ju9Bp39zPZvaiqUbsp34g8fYoFX4R8OBVU1cWiZcNH0DZX0Dx93p1VbmcYjcTzhp/RJ+j9EOY/tAZZJ7tPvvTjPdo3Ea8JaVwp98EObjJJP5Cqd3CRIkeMuP6qWcgExYhpHCxFuardVIAbrDvZWUjnAYTpnF+4QAp38sBd0gPGmzZGnsXOd8K7GOmm8G4I+/WFVjnyb6WFuUrzZ20GVJbIzNsQeVrjgUSTcbOjpZJScf2GQKmVBlPh5Lmk6Qk2dGiJfeIkb/BfMdr0A2vVA0zujuJkehX0faOObQpve7QA95O4L5jiMUXuc92riT57vhXaJO2/Bfo/c/2K6Wn3uVippG3qpkrpnTi+CupqE3m3klBufNNWHsjwU+fwQavwy9pXKLXLlMQB1Qdny91F3yPdSfds8vhVPdaUBqJhsGeY+V4NR97lJxsfD3XtLDl72tbqXADxsvI8zRUtnH+FZUA7TS5x5sJPsAD5o3Y+IAqD+V4g9+o+fNOqFEBoaNAAB3AQkOMwnUvI0aTLDwOseB9E2D3pwZDGe64s0VR4LSCfVZ7GVpcXAWs1o5bvM38ULjsW6q1zH2bEHKYknS+o7gmeyKfWVXODMtJsBnbLyTHakkTYz58luPF6SeSXZkfs5ZZS2NFB7T9bwZPPcO4L5jtWsWA7iXEaxrIN19me2y+ZdLNnhuIdI7LyHjx1/wB0rMcm3bCwZKnyYStWLnudxJP3CjmUsU2Kjx/mPqoSuxF2iebuTZ7KJ2W6KzP6veyEKN2K2a7PE+QJWT9rMj2jR42LH71CyFe7ieZWu2k3sjx+FkCpdMuyjP0iICmzVRXoddWExt+jGJOU31Z65m/p6LSUCI9BfjTWG6N4m5YeflBPuFtdiEVASR/KR5foFxtRDa5NgZdPv+9DN7g27d7fU/uFU0wQ7g8/Hx7qVTDnLry9V4zDmLnfPmP2ChTVEzw5L4QFjqwDPO3IEifdYjG1orucyxkkFpvfQ90e60/SHEhhbeIc8HmIDo7u16LI035zP3G70Xa+nY0+Sl4tkVPyzR4DpiQ3JVBkwMwt58PvRaPZ21bZTfgfgr51iKRjl98lPD7TrZcvWHLw5d+9UZ/p0JexVY/HqaVSD+ku3XV6haLUwYA4xvMJPTu0KyrSMjfM81RTqXIjQpcsSxycYrhUdX6dmt0/Nh+J2FWptzFthqWkGO8IB7XAhpBBJAAIMydLc0yrbdqGgaLoi3avmImYJmD+yWYzGPqVW1jALcuUDQZdNed05Yr5Qqf1HLBuEkrRINgnlbxGvqmANh4Jbh3S0HjPuiRjGxCjzROhkUsmODDg9cgxtFvPyXKfY/gn9CXwPqLezfhHkqSwObBJHdqp0aoAvoq6Q17z7lKFFrhLe8eounfRik3rc7jEAxOkkDfxg+qRBwyiUTs7HhrIMwQNL5eJy7zp5LYJXyLypuNI+kUlVtTAirTLNJuDwI0KzWy9oVBGR2ZgPAHUcDcJ6za7jub6/qtcdjsg2O+DM1tmVWuczKXDeYMRxPCy1Ww9n9VSDZnU799990C7aLQ78Q2IgAcdRopUMa8iM0DmQLd6CWZze2XQ+SbQ6xFdrBL3Bo5n2G9YTpZi2Voc3RvEQTOpHkFdtGuwVAHOcTGjRb/2cfhJdqYwu7IAa2x4km4u7Xw05J8FFIXDG07Mht2jlqA/zD1B/SEuJT7btKaTTvDvcf2SGF0cTuIGRVItYyyYdH2fjjkD6wPlLWVLJp0eE1CeGX/ktzexmYlckaHaLJZw19isSVsNsn8PMDBaT3GQQQfvcsc5I03TG5/By8lcFY3DvNw1xHIEhVk4bsp/4kcWr6H0exJktPAEdxFx5ysBgMCQQ50tI3RHutnsKrFb/SQO7NK5esqV0URi9nJqKhsvQq6h7J7wrGmy49GUYfpLWDqzxwcI7son4SbB/Ui9p4gOqvd/mPoAPhBUD2ge5fRaBbZV+D2df00F44dmUvwn1BMNos7Hh7BLsKO0PZdogHeFoZi4SQSwwRuIc08eRHis/QdNQjiTELR4FwDzyZU/4ErNYdkujekZYKRRgzywy3LwE4nDGYNuSHYJtwTQULJZhHBxXopRSQGbM803N+Tyi8AAEoepWImwhX7VoQGkayQgMrjxWQ0qk93g6K+oSeNR6a+Cf8YeS8XnUlcn+hi+ET/q83/Zm0pOFxp/ZUirDnDn7gKk1xNuAVQrDMSZ0C+Wo6CCKj7dxP6/Ksouhg8vJCU6gLr/AHZTq1RJjSbeKz8BUEitGU8IPktxh182w5cXOBPZGnevomArdkE7wPZJzqkhUinaNsv9Y9ijaUEJPt/FZQ0/52nymUypmG668UqS4QKEG1qv4/KD9+iAxjxPh8qe3yRW4aexSrFuhrf1Kug6ij0VZRtZ00nX0y28Vn5TSpPVvnl7pfkXQwdMkz9orhONgfm/0/KVuAlM9jH6+4fKLN/xmYvfQ/xjZaRz+VDo5sthLzUpsJDhEt3eOqliH9k/e9G9FpcXzxb8qXTt76KppbS3aXR2g97ZpgXjs9ncTo2OCYmmGUjlEBosO4WQe3ahFWg0GCXz5QP+xTTE0fw3HkfZXN9r4E8IwNSpz4pv0ccX15mwaT7CUndRFyTAAM878E06PUTTxDYu0s+q8XiCJvr8rmSxScGx2Scao2FSuGtMneB3kkAAd8q/EOygxcEW4ieKG2k0ZR/XTP8A9jdyu2m6KT+4/c6rm8WhB8jr7SAqPbJjM4SY3HkjsAcxEXmOduanh9iU2sk0+0N85vLcp7CqBr3WAnTThImN67+knCU/tXRmZTUeRq6hLg3fkfY/0EfKRYIy5N6VaK4PGR6JDQqwbrrrshNPSoyP9LhbmFl6FSKgK1uz3nq3O4CB3xJJ7hHmse0F19+qCSM7HWKxGVk8UpwbO0jwzPT7hEc7oPCsAIHCyxKwei7aw7LTz+EthNtoN7BnSxB9EoXQ09bDUeQuXi5N4CHFKt7FRc69gfspywAcFDE4/KzM2945L470TrxySk6SFga6fpdp/KVcGPM2g84Fh3ppQxoMCRMTbTwQGPxDOtAcHTFi3UEX58Qj9FGerK6IjDEXBEO5zFtDA1W6w1miJsFiMPTcwiS7KcpaXaXdcTv0W2pO7Kk1cVGqNUtxnukuZxABEAEmTxstDsx8saTvaDv4JVicMyo5+Y5C1v1b47jqjtiu/CZrpFxBta43aIc+PbhiwYO20Z7pS8NrtnS0m/E6Rv1SvGvgNBkg3kDXUb9CmPSyqDVDSNRHE3kD1UNnYSQxtYHqw5wc7dnAsHAGYkDwkq7DBPGjydJv4F+MwzHMJpuGnaGl2tmw5pC0rcbaoilULWU25Xsn6bBxb2ondoR4LDDRVxjRNle5KSItTPZAu6TuHylg1RmCGvghyr7GDidSNFia7ckTcj7lMeh+JBc+CJnTeIt4rPUnNywS6eTR7k/CL6O4sNrNi1y13MO0PnCmwpRlZVJ2jX7UwzS+m86tdI8YRuIH4ZHG3nZJ+llV7WNLXZbOvbcBxWPwnS3E4k9U+C0i+RnaIG4RO+NysbS8Cdr457GGP2M4PyBwyuJguMSRqDGnerKtA0sj2nsh7bOMkNloDWm8fUdUNj9pPLmESCxuUgiDOjiecq3FY4VMMczTmmBEmSBIJO66lyt79uNfaBF5UluNrtWoBRzG4BYT3B7ZPgLobpdVy4SqZ/LHA3tql20tvU3YQtLhndTkCTMwDEi06WQnSbpBTrYc02ulxDSYFtxgniudj0mW02umHZm9mOGVkjR53nQgR6ofCPgu4zbwle0K7g2BEcwEO2zp4rp6d1kHah7sdIZfxdw7ePuUtO5Wv3qDqBiRuXXOYaZ1eMC4iR2XA6RJOXvWeouAhXHaz/4bqbZZnQz9QdrMa8ktznvQb03wZsdcjR2KEmLdx170vfXhxI3lU1MSVSDN0LmaoB1fGlwA4e6olRpUXE2HmrThncQnw1eOEak+Q1ib6K5XL00HcfRcvfrsYXoyHlDrAcrWEt35gRM2MO1A7uKtdsx2UhgMn+YiAOAOpOmqYNcrWuXFbvgsU2uhRQ2DUkEva0+JPsqzsCpWLX52iCQZzSSDB3ck/a5R2a6zxwqO9YPyvJgyk5O2C4bYhb9VTMJJgA2nhey09F3Y8EHhaGd4bMTvRZcGNcCR2ZB425KTVQk4p/kZGdt2LMTSaXEkA9/6Jlsr6YFoJ/VH0NjUoGYkmBeTw5IR1NzHODKZygTYF15NzwtFlTqNLP0khOPKnKhF0mrObDmGHNqU4I3XAn1UhjQGu/CpxAc78SqZImC4h93do31uqtq5nUnFwh0tJGmjgdPBLqZOVzSG5SbzJJ4b4t3IYy9OCiy7Txxy3b0n/wC/2NZs/aGGfh+sqMbDJzdp7suWcsMkkmLyvn+I2A8VMrX03A3BD7RungeV06/jy3D9QzKA4mSRBg3u70S808rdxkWIM6KuOTdFEs8EXklXVgFHZE5pe1sGLg3vFvFVUWFrjdNcPhgGxmEzLp1B4SfheOwZkbxFjGo4jiErLKkbHHHtFLae9QcCHZuCYMogblxog8FH6nI5I1u1qYq4YgjQSZ1A3nvAlZDD9Csbh6s02l7HS0VaZ3HeRMt0H6rfjpNh+pIh0lpBbl1tEF2hCS9HdvPw7XMDWvYbwTBad8HgVbPPC+yNRnVrwZo0CLO+rfOs75Hern4MmnwEzHgmm0sSKlR1QtALosOQhBVK9r+S5zyc8Fe2+xNQw1R1spDRMQ0wTGthqvKlJ74BMCb9oNi9yASATp4hNerm9vJWOpCFW9c76FegvkVUcCYvB7j8qqrgOGqZOoKpzSFN6rcrQ7YqoAOAfFmPIjUgnyIt6r3DYEmZIB4uB8dASji8rywElOedjHN8UqoDq7PgETPOI90CzDG9iSPyjfzCZueSvWU4Rw1Dj2SzxKQrDGOAv2idNfgIingGjQ/fI7imjsQ4iCSf6jMdxNwqyBwXsmobdxBhgS9wINmiQ7OTG6BmPe6b9657DwROUL0UXbpPgSh9Ry7DjBR6AerXI/8AhKn8h/8AUrlu5hWhg1XNXLkYgsChs/6qn9f/AFauXLyPDbZ3/lZ3o3AUGuqVczQe07UA7+a8XKjH7f5Fy7/gljKpFKxIu3QxuKs6PVCWVSSZzNvPJcuWyf8AUj/vhgr2MyW2ap654kxOk204Ktv0rlygy+5l2P2nYamDmkA9k6jhol9IXP8AS/0aYXLk7F7ROX3msoYRgpEhjQRoQ0SPFI6NQuMkknmZ3lcuS9T0j2DyEEIF+q5co0VInmV7dFy5FM8RabIcrlyA0vGiuGi5cgRjKnBUFcuRmEHhC4nULlybELwe0QrFy5efYJKmLptgsO06tae8BcuRw7E5A80gNAB3BVvK5cqEIAn1DOp816uXLRh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data:image/jpeg;base64,/9j/4AAQSkZJRgABAQAAAQABAAD/2wCEAAkGBhMSERUUExQWFRUWGBcaGBcVFxcYFxcXGBcYGRgYFxQXHCYeFxojGhcXHy8gIycpLCwsFx8xNTAqNSYrLCkBCQoKDgwOGg8PGiwkHyQsLCwsLCwsLCwsLCwsLCwsLCwsLCwsLCwsLCwsLCwsLCwsLCwsLCwsLCwsLCwsLCwsLP/AABEIAMIBAwMBIgACEQEDEQH/xAAbAAACAwEBAQAAAAAAAAAAAAAEBQIDBgABB//EAD8QAAEDAgMECQIEBAYCAwEAAAEAAhEDIQQSMQVBUWEGEyJxgZGhscEy8CNC0eEUUnLxB2KCorLCM5JTo+Ik/8QAGgEAAwEBAQEAAAAAAAAAAAAAAgMEAQUABv/EAC0RAAICAQQBAwMDBAMAAAAAAAABAhEDBBIhMUETMlEFImEUcYEjweHwM1KR/9oADAMBAAIRAxEAPwDPtp3Pgr3Uu15LygLmTIIRNSnLhHBcn8lxDAN+ocD7opjO0fD2he4Kj2neCLZTEnuHuf1W1yC2BY2q5rHtY3M4xHiB+hUujo/DgzM77Xi+uibYfDAun/KL9xf+i7CYaKjg0bwfPX2Tkgd3B1Chc/1e4CL2VhHOc9jWyQbzZoEAkl2gF0XV2cc7xBghp04j9kCNm1Xl9PO5tPNJaSRJLW6hMWOnyBdo8GGPaEhxD3iWGQYcdDvC9MMawuG+OchxHsE22Ts+GPblOVrtf9IPu5LMXhAXQ5peesflADrDNqX/AEQf5dd8o/T4szdzQup0gQ6NI47pXrIIgagAHyRmHw93WgAutwGawXYekIZzAm3C3wkygHYt2vgQ5rHC0Frt50gqwsv4j3CKrn8EWH07uTeHgqWSXEx4+SVJBJ8Ea1GCO/8AVBv+qOHyD+idbQoREcR7wl3Vy4Hf+xSXHmgkwQ0e0eYPwhsNR7Thyb59pNa7AD4H4QuHpXJ+9Sgqg74Iup6/e4KvDUspcLRJjxg+5KIee0VU90E/fBZR6z2pS/D8CqXMsPD4RDnDqweR+VSD2e8LWeR51QD55n2KjWb6E/CsgEhRcQXEfe5DRoLhsIK2aSYEWHOUZh8KGNyjQed1LAUAxzo/MAbaWkK4n49kSXBjfgT42iS5oBIgkmOAOnimGJaYsvXUxfvKlVF/L3WI82C0JOXMIN7bt2i8rUxJ++KJLhLdPzfCoxDjm0tGvmi8GeQJre0Rpf4CHLbHuV9WiC6TqD8KGW3h8IUGVhy5Ta1cmGBVbDwDqLH2UdjOORs75A3XH9kXi6ZjvXUMP2W2iHedj5I0/APgYYVvaM7wVfiMKW1ADYwdbcF5hKbc4DiWtIIzDUAgxAPP3V7CTlzOL4sHOMmBxJvuTUlVimxlh8L9PNp881u49r2QbKQGJknc0Egy2D2k1wNUZqcxpUuePZI9vQIZmBDa7W6AT6OG4KmuhVmxoYIOr6dnq6ZBtrmqfsuq4f8AErG5IFP2c3TeLBXYOqGVGAnWl/xf/wDpePrAVqgtLmssbiQXa8rjzVIkH2KzMKmv/knwyMt98EZQwLO2yLh7o3ahrreaAwWMDH1GkiS1rtwAADpt3BTpVcz3P3h0i+mamwA+6wwR18KBVqNiCXO8ZIPDmkmCaRlmYix4w4yEypbYp4g1ntmGveAdzsrRfmJgDl3pRXqmn2Z0JA77u+UidD0muGFCjLO7MeBgSP8AqEve++v9tVadrt62pTdId2jc2ILnTHjIIQVZpLJBvA3Tukn74qWdDdrXYXiKkMB3ZpPEDd7Kiie00zv+CkuK2g6TTv24AncSbHXiUwwGHLSxpJcAWiSbm8GfNKfaD20i3bFcMLSd7o8wfSypwrwXH73qzpLiG025nCwcI77hAYFhz57w9uh3EH90trkJe0o2ttI0qsRqAff9lB20wcpsM2/dwR+NbmtrpPhKX4jZrarQDox1++AY9VnAaoaPb+GB3odmHAGbeGxruMT7IhoPVgE8fcqDHfh+HwsYKIdVLgDpPsuLRmseHsbKquxwe0tgjMLaWNiZVzjl10t8oTS/DiC7hA17yrGb0I6m2oNTfmuw1RrB1c3sb+SNAstqb+8rnxN9Le6XYrH5XkE2uj3u0O63uFiNaIDCtBmJ+oyeNhbgq6uv3zV9WoPR3whqzrrfBiBiz6jO+3L7uhKlWItYwD6BXmtM96hXpS2/AfCHyMX5KjiaY/NC5AO2YDePdcmBUjWG8+Cv0ZPAhUZo8v3XYnEjq38mk25XRInYXh3wWz3eZ/v5q1z7hp4n2KVjGQwOmCI42Kjs/aLqoJkBzXRpY8OaZHmNmOPJoa212UqTajrBrjff2mOgQN5ICQ1unTzU6wUg1rdS9/8AMQQLfTZLOllV5bTpkgfUbWBNgDHifNJqPQ+o8CXmBeLkSdfGypjyrFVyfWtn9LhX6qow6B7SLSD2HR+6PG1Ca5PFpnXSWn5XyrZbzgqzA4y1xg+NvTVbyjVIq5tQ5pBGl7G3kmObA2DDbD3Pf2SAco14S8EA9ztI1UXbQMVA4kSGi1obBE21sNULj8SM7d0tcIngWxKDNbM47pa0mdZBd8QsczyiZvZm2ThG1KVQdkEtdcS10Rmj8zXNAMqk/wCIDXktdlDZmRmmRcAONr6btUt6Z1G1MSWnRoAJ475PIJK/ZbGjOwktM2yndqY4IVG0WZc8ZPdt5ff+DVYWu7EYkv0F3azlBzZWk7yS4lNjtDRjBJFnHcCLeO9Z/oNjmOD6fCHjwsZ4gW9VqcLDWWAkk7te0VNJU6Ny5VkppUkqQs2s4tfTyNA7QzWvB1vu3JpSaGvaf8zfcKvEgFs749QFRh68hpnePQpTfQvtFu32io2CJv8Aql+Fwh6wa5ckRzkHzTHH1TqBmuLc54oYV4cJ3zppogk+QovgubRyk3JsPlBMpBpIFpdPoP0RQrAyS7dpy/ZVsc0klx4RHEHXuhIlkSAlkUVyVtxoLY8lJjez3A+xCgygMwOgLgJ3Cb6onEVBk/lBkTFvqv3mJslRytvkRHUpuimpV7QAH2CP1CpxGJBBidRu7+K8bibiOOp18YUcS4X8PlUWVotwRg+Cuo0GEl7gM0QJ1iZ+UNgasu8P0VzK3aI5IkYxfj8H1joj80/p6ozGNL2ZQYLgIPC4Us0Ann8qNF1wOJb7heVhNleFwrqd5LgQRfibzO+fhD7RxBaL2P8AdNau7vP/ABS7F5S8TrFh4ncvNcHou2B4YnID3z5mEQ9wiOQXmWBC6obeA+FiCZzW2XLxr7Lk0wtx2KLWzNo70PScXFzTMZfQhMKTQWxCp2dg8riT+aJnS1rLE6PF9fDgMtw3dy9wLMgdPGRpxXgfaDw+FJ5lhOlvhauwb4EPSqoTiKQHd/uP6rQ4DaAHYgzzEDz8Fn9qtEMLjJB8eKdYLaDX0mnfIvE+BVmKS22xT+27ANuNNVubKW5SDJi+n6p7s3aZcynm/lAJnU5SNPA+aS9IsdloBo5Cfkq7ZJPVM538yVk5Jq0DGUZ8o0mMrTk/1Dv0PwqKmJgkn+Q+QQ2NqENab/VqeBB0QdarIMmxaR7IG7PJGKwWMz4lzjo57jfhJN1rnh9mktAcLkDSfptvGqxmGrMpukw4A3g7ib3Wv/iWuFnEg98tHKFT4NhQppBuExWYfS5pDgIiTvA3Xiy1ez64cxrtxk/7jKwe28ZNRxiA2wHqSm+wek9GGtdLNwtLSSeImLnekZYNu0Zuj0ONo48sbDQXuLg1rRaXOsL7lR/GvpnLWYKZy5mkOzNcGxIBgXEi3NXYh0OneHEjkQTHJZTpNt12IqdWYa2kdwjM4i5J9ICHFDHNNPs2TceTWU9s0nG1RsyPzDiq9q4auaJxLcgY0B2Q5s5YYEzoHQQcvMXmywmH2HVquAY3NO+OzzvwWt2dXqkHD1nE9W8ZZNoyy3viNTKN48cE3LkFSk+hvs9hqAdhwJAif109UXVwd+0MpI0IgeEa+iow+0CyIiY3kH0OnqqNrdIHadlzrQezI4/SPlcj0nKVUR6jc5UjquCcAYu232FfhGgtvc8NSJiI3CyDpPJ7WcwfymLcTz/ZLdoVerLIdmzTMxw05wVRLSpLhmvRuK3XyNqrzn1IB52CjjHDzI+UDRAyyDzt8j5SjpXt57HCnTMGA4nU8gJ04oMGKUntRVinULkNXbew1J8F4BAg2cbyLWGqMwGLp1ZfTcHWExqLnUG4XzvZuAfXqZWgmZk/utO/o8/Cs6wOAe0E29id4XRlp4xXD5CjklLwPKlbUcyo1sRAEaiLn9N+iCpVOsa18xN/TRUbZqkMtJEC7dx0jvM2U2OKc0n8jp+20G1ek7mtLJzCZNgcviIDfM6oejtKlWdqM4ECHA2kk6E/YXuzOj9NoD8QM79W0h9Dd8R+Z3ElMcfiGCmC+izLb6QA5g4jmOS6ebDCSp9kWKc07XRRuXhs3y+FU6r2Tf7kr2rUtHd8Lj1To6K5PWuXKI7lyM8MKLzHifdFYdwDfO/ifhAtqXP3uCspVoB5H9ChBPZubbz7le039kTu+FRmu7vMIvZVDO6+g/Ux7Fa3Rj4RlekLyAJBaO5MOi2GcKIdBhxJBjnofHetbtXYrKzQ0gag+Wo8pReCwbabA0CwCxatKNJCHzyZHpFs8vYIGhB0gAmPRedGqrnDqyACwgXN4B/lI8LFbCrgQ7X6b2jiIN/PzUKGzGsgjUbzrc3v33QT1VqkZBUZ7GU3NzPebNi0za4mTpYrA7S2scRVJMtZENbJiOJGklfSem2BLsLUySHZZtvDe0R5Ar5BPiujpJb47n2Bkl4CDw3XWs2f0posY0OpVS4ATGUgwNbkFZI1hEz4Krr3cfb3VW1PsXua6GW2Nqdc4kMytJ7zw1S7rIEb1EVDxV+HwTqrajmx+GA4jiJvHctqjLs1Gydt9ZRJeZczXnwPjHmobO2J11RtVxBY/tQLDM0xkPosthKxa635uye4/cp7sKpVpVWg5hTLu1Y5JiJ4TcXSVj2ttDlO0rPoFPGltM/hhhsBJAm8arNVMV//AFNEglwzENMgRmAunDa1DqyesplrSc2YgmeEAweQAhZ/If4ovczq80ZGmAS2dRGsxJhBkVxdjLVqgzH1S0EgFxncOVjHBK9qMJEg3i8WuQntFxzNkb/hV7S6L1MxhwNxO7XmpISjFqwMuWMOGW7PDgxsAObAsdQYQe29m1XBr2jM4E9kbhy4mfdaDA7NytaBc6R3I/DYVt5mRB9QCgln28nL/V5W9vgxeGquDYcCDoQ4XB5hZjpIScS8nlHdlH7r6djtldYHuAEtvPnfmsN0h2aalXK2DUEAAEdsG4ynxnuKdp8i32y+GVZocLkadE9mljCWFpfxmW+aP2817qL7gwwzGpNwAPFQ2Tsp2HphpvGu6ZvY8jbwUdp4nKJEwSQcxuC0Ax6qiWRJWWQS20CYWiadNrCbtF++Loug+MtpgtMcTy5oB1eRKup1csOJgCDPco02pbgnG1R2ycc6q+o91xOVoGoAsT98AjsQynlyRmIDjrMSNSUn2ftGm2SZY4knsiRJ13lEYjbudwEjLFzlIM7l0JTbTYcNPOK27SFSwA1sER1wItuj3QtR4OhkKVOiBJA1MnvsuW+XyHVKg0OXira6y5ECFTc9w+V6w6+HtCqxOVjpBjMN51I4TyK6m7XuQdHiYdb7+9ybdHRZx/zAek/KTFkEdx9ytFsChFDNxe4+UN/6oZPgXk9o1fu+9ysLVViHQ2Sp0SpGhBZFh9/eqrqmArWiyGxP0nxWdm2djaYc29xv7t6+WYbZHVtr0j9eZzD4SG+YIPivp9fH0xTnNaOBPwvmu2OkFF2M6yiTkqBoqZm5QHNsHATwA1XR0sZpNUC+HyZAL1E7RYBWqBumYwhl2E7VkzPEXhsQWtc0fnAB7pBPshFOm4haYPNk7PZUo4hx+umwOYP9XadzgA+a3XQ4Nq4SnpmYXNPEEEkeYIWd6JbIaw1OvcGuezK0E27WoJ46W70JsLbzsDXc362Zi17RvykjM3n7pkXFoFppmtxP+HrHseGuLXPfnzG+8w3LaQMxQPTTDto/wTGfUww074b1YHqE5qf4jYMNkF7j/KGEHxJgeqx7tujFY5tWoCGM+lguQGyQOZLrkrHUUZy2agUW9e4xDBUDQNP6o4C48wm1Y/iPA3Ob7JScb1sugN7RMDuaLnjZM8U5vWOcDeWyOHZa4fK4Gb38fklzttu/FF2JdD5AiHGABGkKdJgnn2p8D/ZeYgfVI3mPFzlPKMjnb9PBxaVM+kKS+5v+QWsCKT4P1EeW/wBSEg6V7IZRotxDBFWm+mcwtInLB5J3XqQ1o4tnxNRo+PVedJcO2phKrXcLHg4HsnzjzTccts4vxfJ0dJFNS/b/ACXAB7e+45GFTiMG0syFoLd4i19fHmjqGHDWgcAApmmgvwmdJMxOK2J1eHho7THuE73MLiWzzggJDWxBfbRo3fK+j4/B5qb28W+R3L5m3RXaeW+2y7RwTdvweimF7C9aZC5WHWpHU3ZSm5NvL3SR7r+Cb5rffFTZ10znatK0y9pXLxrrLlOQhpptLhmEi/36KL2gOgaKBdp3rpuPvcgPHNbLx/T+i8qVHAEAmCJsTqF6CJB/NceC4Ok/fELUeY1o4gOozqtDTMRBt96LMbI3s3Xj79FoNllxaWxOQx4ahbqU3FSQiYeCh8RUyh0/dlc6m4biO8FB7SYey0/mv4CD+iixxcpbRfYmxYy0I3r51tDYZlppic5jLwJvblqvom1ZdZos2CeQmB6rNF+W/wDKHR3xAt4rtxbjJJDJRU+BVS6EVnCzmTvBJ94UqfQLEn/4/wD3/ZOsF0opNcQ4uHPKY0HiINk2p9JMOdKrfEx7p7lJCHCN0ZZn+HtaJe9jeQkn2ARlDovTw5lzs5c1whwEXFoHGYTfE9J6A1qNP9Mn2Sqr0hZVqta1pg2k23E2HesbmbUEyWNbv5D3KymIHbd3n3Wq2i/tNHEfKyuNP4ju9Bp39zPZvaiqUbsp34g8fYoFX4R8OBVU1cWiZcNH0DZX0Dx93p1VbmcYjcTzhp/RJ+j9EOY/tAZZJ7tPvvTjPdo3Ea8JaVwp98EObjJJP5Cqd3CRIkeMuP6qWcgExYhpHCxFuardVIAbrDvZWUjnAYTpnF+4QAp38sBd0gPGmzZGnsXOd8K7GOmm8G4I+/WFVjnyb6WFuUrzZ20GVJbIzNsQeVrjgUSTcbOjpZJScf2GQKmVBlPh5Lmk6Qk2dGiJfeIkb/BfMdr0A2vVA0zujuJkehX0faOObQpve7QA95O4L5jiMUXuc92riT57vhXaJO2/Bfo/c/2K6Wn3uVippG3qpkrpnTi+CupqE3m3klBufNNWHsjwU+fwQavwy9pXKLXLlMQB1Qdny91F3yPdSfds8vhVPdaUBqJhsGeY+V4NR97lJxsfD3XtLDl72tbqXADxsvI8zRUtnH+FZUA7TS5x5sJPsAD5o3Y+IAqD+V4g9+o+fNOqFEBoaNAAB3AQkOMwnUvI0aTLDwOseB9E2D3pwZDGe64s0VR4LSCfVZ7GVpcXAWs1o5bvM38ULjsW6q1zH2bEHKYknS+o7gmeyKfWVXODMtJsBnbLyTHakkTYz58luPF6SeSXZkfs5ZZS2NFB7T9bwZPPcO4L5jtWsWA7iXEaxrIN19me2y+ZdLNnhuIdI7LyHjx1/wB0rMcm3bCwZKnyYStWLnudxJP3CjmUsU2Kjx/mPqoSuxF2iebuTZ7KJ2W6KzP6veyEKN2K2a7PE+QJWT9rMj2jR42LH71CyFe7ieZWu2k3sjx+FkCpdMuyjP0iICmzVRXoddWExt+jGJOU31Z65m/p6LSUCI9BfjTWG6N4m5YeflBPuFtdiEVASR/KR5foFxtRDa5NgZdPv+9DN7g27d7fU/uFU0wQ7g8/Hx7qVTDnLry9V4zDmLnfPmP2ChTVEzw5L4QFjqwDPO3IEifdYjG1orucyxkkFpvfQ90e60/SHEhhbeIc8HmIDo7u16LI035zP3G70Xa+nY0+Sl4tkVPyzR4DpiQ3JVBkwMwt58PvRaPZ21bZTfgfgr51iKRjl98lPD7TrZcvWHLw5d+9UZ/p0JexVY/HqaVSD+ku3XV6haLUwYA4xvMJPTu0KyrSMjfM81RTqXIjQpcsSxycYrhUdX6dmt0/Nh+J2FWptzFthqWkGO8IB7XAhpBBJAAIMydLc0yrbdqGgaLoi3avmImYJmD+yWYzGPqVW1jALcuUDQZdNed05Yr5Qqf1HLBuEkrRINgnlbxGvqmANh4Jbh3S0HjPuiRjGxCjzROhkUsmODDg9cgxtFvPyXKfY/gn9CXwPqLezfhHkqSwObBJHdqp0aoAvoq6Q17z7lKFFrhLe8eounfRik3rc7jEAxOkkDfxg+qRBwyiUTs7HhrIMwQNL5eJy7zp5LYJXyLypuNI+kUlVtTAirTLNJuDwI0KzWy9oVBGR2ZgPAHUcDcJ6za7jub6/qtcdjsg2O+DM1tmVWuczKXDeYMRxPCy1Ww9n9VSDZnU799990C7aLQ78Q2IgAcdRopUMa8iM0DmQLd6CWZze2XQ+SbQ6xFdrBL3Bo5n2G9YTpZi2Voc3RvEQTOpHkFdtGuwVAHOcTGjRb/2cfhJdqYwu7IAa2x4km4u7Xw05J8FFIXDG07Mht2jlqA/zD1B/SEuJT7btKaTTvDvcf2SGF0cTuIGRVItYyyYdH2fjjkD6wPlLWVLJp0eE1CeGX/ktzexmYlckaHaLJZw19isSVsNsn8PMDBaT3GQQQfvcsc5I03TG5/By8lcFY3DvNw1xHIEhVk4bsp/4kcWr6H0exJktPAEdxFx5ysBgMCQQ50tI3RHutnsKrFb/SQO7NK5esqV0URi9nJqKhsvQq6h7J7wrGmy49GUYfpLWDqzxwcI7son4SbB/Ui9p4gOqvd/mPoAPhBUD2ge5fRaBbZV+D2df00F44dmUvwn1BMNos7Hh7BLsKO0PZdogHeFoZi4SQSwwRuIc08eRHis/QdNQjiTELR4FwDzyZU/4ErNYdkujekZYKRRgzywy3LwE4nDGYNuSHYJtwTQULJZhHBxXopRSQGbM803N+Tyi8AAEoepWImwhX7VoQGkayQgMrjxWQ0qk93g6K+oSeNR6a+Cf8YeS8XnUlcn+hi+ET/q83/Zm0pOFxp/ZUirDnDn7gKk1xNuAVQrDMSZ0C+Wo6CCKj7dxP6/Ksouhg8vJCU6gLr/AHZTq1RJjSbeKz8BUEitGU8IPktxh182w5cXOBPZGnevomArdkE7wPZJzqkhUinaNsv9Y9ijaUEJPt/FZQ0/52nymUypmG668UqS4QKEG1qv4/KD9+iAxjxPh8qe3yRW4aexSrFuhrf1Kug6ij0VZRtZ00nX0y28Vn5TSpPVvnl7pfkXQwdMkz9orhONgfm/0/KVuAlM9jH6+4fKLN/xmYvfQ/xjZaRz+VDo5sthLzUpsJDhEt3eOqliH9k/e9G9FpcXzxb8qXTt76KppbS3aXR2g97ZpgXjs9ncTo2OCYmmGUjlEBosO4WQe3ahFWg0GCXz5QP+xTTE0fw3HkfZXN9r4E8IwNSpz4pv0ccX15mwaT7CUndRFyTAAM878E06PUTTxDYu0s+q8XiCJvr8rmSxScGx2Scao2FSuGtMneB3kkAAd8q/EOygxcEW4ieKG2k0ZR/XTP8A9jdyu2m6KT+4/c6rm8WhB8jr7SAqPbJjM4SY3HkjsAcxEXmOduanh9iU2sk0+0N85vLcp7CqBr3WAnTThImN67+knCU/tXRmZTUeRq6hLg3fkfY/0EfKRYIy5N6VaK4PGR6JDQqwbrrrshNPSoyP9LhbmFl6FSKgK1uz3nq3O4CB3xJJ7hHmse0F19+qCSM7HWKxGVk8UpwbO0jwzPT7hEc7oPCsAIHCyxKwei7aw7LTz+EthNtoN7BnSxB9EoXQ09bDUeQuXi5N4CHFKt7FRc69gfspywAcFDE4/KzM2945L470TrxySk6SFga6fpdp/KVcGPM2g84Fh3ppQxoMCRMTbTwQGPxDOtAcHTFi3UEX58Qj9FGerK6IjDEXBEO5zFtDA1W6w1miJsFiMPTcwiS7KcpaXaXdcTv0W2pO7Kk1cVGqNUtxnukuZxABEAEmTxstDsx8saTvaDv4JVicMyo5+Y5C1v1b47jqjtiu/CZrpFxBta43aIc+PbhiwYO20Z7pS8NrtnS0m/E6Rv1SvGvgNBkg3kDXUb9CmPSyqDVDSNRHE3kD1UNnYSQxtYHqw5wc7dnAsHAGYkDwkq7DBPGjydJv4F+MwzHMJpuGnaGl2tmw5pC0rcbaoilULWU25Xsn6bBxb2ondoR4LDDRVxjRNle5KSItTPZAu6TuHylg1RmCGvghyr7GDidSNFia7ckTcj7lMeh+JBc+CJnTeIt4rPUnNywS6eTR7k/CL6O4sNrNi1y13MO0PnCmwpRlZVJ2jX7UwzS+m86tdI8YRuIH4ZHG3nZJ+llV7WNLXZbOvbcBxWPwnS3E4k9U+C0i+RnaIG4RO+NysbS8Cdr457GGP2M4PyBwyuJguMSRqDGnerKtA0sj2nsh7bOMkNloDWm8fUdUNj9pPLmESCxuUgiDOjiecq3FY4VMMczTmmBEmSBIJO66lyt79uNfaBF5UluNrtWoBRzG4BYT3B7ZPgLobpdVy4SqZ/LHA3tql20tvU3YQtLhndTkCTMwDEi06WQnSbpBTrYc02ulxDSYFtxgniudj0mW02umHZm9mOGVkjR53nQgR6ofCPgu4zbwle0K7g2BEcwEO2zp4rp6d1kHah7sdIZfxdw7ePuUtO5Wv3qDqBiRuXXOYaZ1eMC4iR2XA6RJOXvWeouAhXHaz/4bqbZZnQz9QdrMa8ktznvQb03wZsdcjR2KEmLdx170vfXhxI3lU1MSVSDN0LmaoB1fGlwA4e6olRpUXE2HmrThncQnw1eOEak+Q1ib6K5XL00HcfRcvfrsYXoyHlDrAcrWEt35gRM2MO1A7uKtdsx2UhgMn+YiAOAOpOmqYNcrWuXFbvgsU2uhRQ2DUkEva0+JPsqzsCpWLX52iCQZzSSDB3ck/a5R2a6zxwqO9YPyvJgyk5O2C4bYhb9VTMJJgA2nhey09F3Y8EHhaGd4bMTvRZcGNcCR2ZB425KTVQk4p/kZGdt2LMTSaXEkA9/6Jlsr6YFoJ/VH0NjUoGYkmBeTw5IR1NzHODKZygTYF15NzwtFlTqNLP0khOPKnKhF0mrObDmGHNqU4I3XAn1UhjQGu/CpxAc78SqZImC4h93do31uqtq5nUnFwh0tJGmjgdPBLqZOVzSG5SbzJJ4b4t3IYy9OCiy7Txxy3b0n/wC/2NZs/aGGfh+sqMbDJzdp7suWcsMkkmLyvn+I2A8VMrX03A3BD7RungeV06/jy3D9QzKA4mSRBg3u70S808rdxkWIM6KuOTdFEs8EXklXVgFHZE5pe1sGLg3vFvFVUWFrjdNcPhgGxmEzLp1B4SfheOwZkbxFjGo4jiErLKkbHHHtFLae9QcCHZuCYMogblxog8FH6nI5I1u1qYq4YgjQSZ1A3nvAlZDD9Csbh6s02l7HS0VaZ3HeRMt0H6rfjpNh+pIh0lpBbl1tEF2hCS9HdvPw7XMDWvYbwTBad8HgVbPPC+yNRnVrwZo0CLO+rfOs75Hern4MmnwEzHgmm0sSKlR1QtALosOQhBVK9r+S5zyc8Fe2+xNQw1R1spDRMQ0wTGthqvKlJ74BMCb9oNi9yASATp4hNerm9vJWOpCFW9c76FegvkVUcCYvB7j8qqrgOGqZOoKpzSFN6rcrQ7YqoAOAfFmPIjUgnyIt6r3DYEmZIB4uB8dASji8rywElOedjHN8UqoDq7PgETPOI90CzDG9iSPyjfzCZueSvWU4Rw1Dj2SzxKQrDGOAv2idNfgIingGjQ/fI7imjsQ4iCSf6jMdxNwqyBwXsmobdxBhgS9wINmiQ7OTG6BmPe6b9657DwROUL0UXbpPgSh9Ry7DjBR6AerXI/8AhKn8h/8AUrlu5hWhg1XNXLkYgsChs/6qn9f/AFauXLyPDbZ3/lZ3o3AUGuqVczQe07UA7+a8XKjH7f5Fy7/gljKpFKxIu3QxuKs6PVCWVSSZzNvPJcuWyf8AUj/vhgr2MyW2ap654kxOk204Ktv0rlygy+5l2P2nYamDmkA9k6jhol9IXP8AS/0aYXLk7F7ROX3msoYRgpEhjQRoQ0SPFI6NQuMkknmZ3lcuS9T0j2DyEEIF+q5co0VInmV7dFy5FM8RabIcrlyA0vGiuGi5cgRjKnBUFcuRmEHhC4nULlybELwe0QrFy5efYJKmLptgsO06tae8BcuRw7E5A80gNAB3BVvK5cqEIAn1DOp816uXLRh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data:image/jpeg;base64,/9j/4AAQSkZJRgABAQAAAQABAAD/2wCEAAkGBhMSERUUExQWFRUWGBcaGBcVFxcYFxcXGBcYGRgYFxQXHCYeFxojGhcXHy8gIycpLCwsFx8xNTAqNSYrLCkBCQoKDgwOGg8PGiwkHyQsLCwsLCwsLCwsLCwsLCwsLCwsLCwsLCwsLCwsLCwsLCwsLCwsLCwsLCwsLCwsLCwsLP/AABEIAMIBAwMBIgACEQEDEQH/xAAbAAACAwEBAQAAAAAAAAAAAAAEBQIDBgABB//EAD8QAAEDAgMECQIEBAYCAwEAAAEAAhEDIQQSMQVBUWEGEyJxgZGhscEy8CNC0eEUUnLxB2KCorLCM5JTo+Ik/8QAGgEAAwEBAQEAAAAAAAAAAAAAAgMEAQUABv/EAC0RAAICAQQBAwMDBAMAAAAAAAABAhEDBBIhMUETMlEFImEUcYEjweHwM1KR/9oADAMBAAIRAxEAPwDPtp3Pgr3Uu15LygLmTIIRNSnLhHBcn8lxDAN+ocD7opjO0fD2he4Kj2neCLZTEnuHuf1W1yC2BY2q5rHtY3M4xHiB+hUujo/DgzM77Xi+uibYfDAun/KL9xf+i7CYaKjg0bwfPX2Tkgd3B1Chc/1e4CL2VhHOc9jWyQbzZoEAkl2gF0XV2cc7xBghp04j9kCNm1Xl9PO5tPNJaSRJLW6hMWOnyBdo8GGPaEhxD3iWGQYcdDvC9MMawuG+OchxHsE22Ts+GPblOVrtf9IPu5LMXhAXQ5peesflADrDNqX/AEQf5dd8o/T4szdzQup0gQ6NI47pXrIIgagAHyRmHw93WgAutwGawXYekIZzAm3C3wkygHYt2vgQ5rHC0Frt50gqwsv4j3CKrn8EWH07uTeHgqWSXEx4+SVJBJ8Ea1GCO/8AVBv+qOHyD+idbQoREcR7wl3Vy4Hf+xSXHmgkwQ0e0eYPwhsNR7Thyb59pNa7AD4H4QuHpXJ+9Sgqg74Iup6/e4KvDUspcLRJjxg+5KIee0VU90E/fBZR6z2pS/D8CqXMsPD4RDnDqweR+VSD2e8LWeR51QD55n2KjWb6E/CsgEhRcQXEfe5DRoLhsIK2aSYEWHOUZh8KGNyjQed1LAUAxzo/MAbaWkK4n49kSXBjfgT42iS5oBIgkmOAOnimGJaYsvXUxfvKlVF/L3WI82C0JOXMIN7bt2i8rUxJ++KJLhLdPzfCoxDjm0tGvmi8GeQJre0Rpf4CHLbHuV9WiC6TqD8KGW3h8IUGVhy5Ta1cmGBVbDwDqLH2UdjOORs75A3XH9kXi6ZjvXUMP2W2iHedj5I0/APgYYVvaM7wVfiMKW1ADYwdbcF5hKbc4DiWtIIzDUAgxAPP3V7CTlzOL4sHOMmBxJvuTUlVimxlh8L9PNp881u49r2QbKQGJknc0Egy2D2k1wNUZqcxpUuePZI9vQIZmBDa7W6AT6OG4KmuhVmxoYIOr6dnq6ZBtrmqfsuq4f8AErG5IFP2c3TeLBXYOqGVGAnWl/xf/wDpePrAVqgtLmssbiQXa8rjzVIkH2KzMKmv/knwyMt98EZQwLO2yLh7o3ahrreaAwWMDH1GkiS1rtwAADpt3BTpVcz3P3h0i+mamwA+6wwR18KBVqNiCXO8ZIPDmkmCaRlmYix4w4yEypbYp4g1ntmGveAdzsrRfmJgDl3pRXqmn2Z0JA77u+UidD0muGFCjLO7MeBgSP8AqEve++v9tVadrt62pTdId2jc2ILnTHjIIQVZpLJBvA3Tukn74qWdDdrXYXiKkMB3ZpPEDd7Kiie00zv+CkuK2g6TTv24AncSbHXiUwwGHLSxpJcAWiSbm8GfNKfaD20i3bFcMLSd7o8wfSypwrwXH73qzpLiG025nCwcI77hAYFhz57w9uh3EH90trkJe0o2ttI0qsRqAff9lB20wcpsM2/dwR+NbmtrpPhKX4jZrarQDox1++AY9VnAaoaPb+GB3odmHAGbeGxruMT7IhoPVgE8fcqDHfh+HwsYKIdVLgDpPsuLRmseHsbKquxwe0tgjMLaWNiZVzjl10t8oTS/DiC7hA17yrGb0I6m2oNTfmuw1RrB1c3sb+SNAstqb+8rnxN9Le6XYrH5XkE2uj3u0O63uFiNaIDCtBmJ+oyeNhbgq6uv3zV9WoPR3whqzrrfBiBiz6jO+3L7uhKlWItYwD6BXmtM96hXpS2/AfCHyMX5KjiaY/NC5AO2YDePdcmBUjWG8+Cv0ZPAhUZo8v3XYnEjq38mk25XRInYXh3wWz3eZ/v5q1z7hp4n2KVjGQwOmCI42Kjs/aLqoJkBzXRpY8OaZHmNmOPJoa212UqTajrBrjff2mOgQN5ICQ1unTzU6wUg1rdS9/8AMQQLfTZLOllV5bTpkgfUbWBNgDHifNJqPQ+o8CXmBeLkSdfGypjyrFVyfWtn9LhX6qow6B7SLSD2HR+6PG1Ca5PFpnXSWn5XyrZbzgqzA4y1xg+NvTVbyjVIq5tQ5pBGl7G3kmObA2DDbD3Pf2SAco14S8EA9ztI1UXbQMVA4kSGi1obBE21sNULj8SM7d0tcIngWxKDNbM47pa0mdZBd8QsczyiZvZm2ThG1KVQdkEtdcS10Rmj8zXNAMqk/wCIDXktdlDZmRmmRcAONr6btUt6Z1G1MSWnRoAJ475PIJK/ZbGjOwktM2yndqY4IVG0WZc8ZPdt5ff+DVYWu7EYkv0F3azlBzZWk7yS4lNjtDRjBJFnHcCLeO9Z/oNjmOD6fCHjwsZ4gW9VqcLDWWAkk7te0VNJU6Ny5VkppUkqQs2s4tfTyNA7QzWvB1vu3JpSaGvaf8zfcKvEgFs749QFRh68hpnePQpTfQvtFu32io2CJv8Aql+Fwh6wa5ckRzkHzTHH1TqBmuLc54oYV4cJ3zppogk+QovgubRyk3JsPlBMpBpIFpdPoP0RQrAyS7dpy/ZVsc0klx4RHEHXuhIlkSAlkUVyVtxoLY8lJjez3A+xCgygMwOgLgJ3Cb6onEVBk/lBkTFvqv3mJslRytvkRHUpuimpV7QAH2CP1CpxGJBBidRu7+K8bibiOOp18YUcS4X8PlUWVotwRg+Cuo0GEl7gM0QJ1iZ+UNgasu8P0VzK3aI5IkYxfj8H1joj80/p6ozGNL2ZQYLgIPC4Us0Ann8qNF1wOJb7heVhNleFwrqd5LgQRfibzO+fhD7RxBaL2P8AdNau7vP/ABS7F5S8TrFh4ncvNcHou2B4YnID3z5mEQ9wiOQXmWBC6obeA+FiCZzW2XLxr7Lk0wtx2KLWzNo70PScXFzTMZfQhMKTQWxCp2dg8riT+aJnS1rLE6PF9fDgMtw3dy9wLMgdPGRpxXgfaDw+FJ5lhOlvhauwb4EPSqoTiKQHd/uP6rQ4DaAHYgzzEDz8Fn9qtEMLjJB8eKdYLaDX0mnfIvE+BVmKS22xT+27ANuNNVubKW5SDJi+n6p7s3aZcynm/lAJnU5SNPA+aS9IsdloBo5Cfkq7ZJPVM538yVk5Jq0DGUZ8o0mMrTk/1Dv0PwqKmJgkn+Q+QQ2NqENab/VqeBB0QdarIMmxaR7IG7PJGKwWMz4lzjo57jfhJN1rnh9mktAcLkDSfptvGqxmGrMpukw4A3g7ib3Wv/iWuFnEg98tHKFT4NhQppBuExWYfS5pDgIiTvA3Xiy1ez64cxrtxk/7jKwe28ZNRxiA2wHqSm+wek9GGtdLNwtLSSeImLnekZYNu0Zuj0ONo48sbDQXuLg1rRaXOsL7lR/GvpnLWYKZy5mkOzNcGxIBgXEi3NXYh0OneHEjkQTHJZTpNt12IqdWYa2kdwjM4i5J9ICHFDHNNPs2TceTWU9s0nG1RsyPzDiq9q4auaJxLcgY0B2Q5s5YYEzoHQQcvMXmywmH2HVquAY3NO+OzzvwWt2dXqkHD1nE9W8ZZNoyy3viNTKN48cE3LkFSk+hvs9hqAdhwJAif109UXVwd+0MpI0IgeEa+iow+0CyIiY3kH0OnqqNrdIHadlzrQezI4/SPlcj0nKVUR6jc5UjquCcAYu232FfhGgtvc8NSJiI3CyDpPJ7WcwfymLcTz/ZLdoVerLIdmzTMxw05wVRLSpLhmvRuK3XyNqrzn1IB52CjjHDzI+UDRAyyDzt8j5SjpXt57HCnTMGA4nU8gJ04oMGKUntRVinULkNXbew1J8F4BAg2cbyLWGqMwGLp1ZfTcHWExqLnUG4XzvZuAfXqZWgmZk/utO/o8/Cs6wOAe0E29id4XRlp4xXD5CjklLwPKlbUcyo1sRAEaiLn9N+iCpVOsa18xN/TRUbZqkMtJEC7dx0jvM2U2OKc0n8jp+20G1ek7mtLJzCZNgcviIDfM6oejtKlWdqM4ECHA2kk6E/YXuzOj9NoD8QM79W0h9Dd8R+Z3ElMcfiGCmC+izLb6QA5g4jmOS6ebDCSp9kWKc07XRRuXhs3y+FU6r2Tf7kr2rUtHd8Lj1To6K5PWuXKI7lyM8MKLzHifdFYdwDfO/ifhAtqXP3uCspVoB5H9ChBPZubbz7le039kTu+FRmu7vMIvZVDO6+g/Ux7Fa3Rj4RlekLyAJBaO5MOi2GcKIdBhxJBjnofHetbtXYrKzQ0gag+Wo8pReCwbabA0CwCxatKNJCHzyZHpFs8vYIGhB0gAmPRedGqrnDqyACwgXN4B/lI8LFbCrgQ7X6b2jiIN/PzUKGzGsgjUbzrc3v33QT1VqkZBUZ7GU3NzPebNi0za4mTpYrA7S2scRVJMtZENbJiOJGklfSem2BLsLUySHZZtvDe0R5Ar5BPiujpJb47n2Bkl4CDw3XWs2f0posY0OpVS4ATGUgwNbkFZI1hEz4Krr3cfb3VW1PsXua6GW2Nqdc4kMytJ7zw1S7rIEb1EVDxV+HwTqrajmx+GA4jiJvHctqjLs1Gydt9ZRJeZczXnwPjHmobO2J11RtVxBY/tQLDM0xkPosthKxa635uye4/cp7sKpVpVWg5hTLu1Y5JiJ4TcXSVj2ttDlO0rPoFPGltM/hhhsBJAm8arNVMV//AFNEglwzENMgRmAunDa1DqyesplrSc2YgmeEAweQAhZ/If4ovczq80ZGmAS2dRGsxJhBkVxdjLVqgzH1S0EgFxncOVjHBK9qMJEg3i8WuQntFxzNkb/hV7S6L1MxhwNxO7XmpISjFqwMuWMOGW7PDgxsAObAsdQYQe29m1XBr2jM4E9kbhy4mfdaDA7NytaBc6R3I/DYVt5mRB9QCgln28nL/V5W9vgxeGquDYcCDoQ4XB5hZjpIScS8nlHdlH7r6djtldYHuAEtvPnfmsN0h2aalXK2DUEAAEdsG4ynxnuKdp8i32y+GVZocLkadE9mljCWFpfxmW+aP2817qL7gwwzGpNwAPFQ2Tsp2HphpvGu6ZvY8jbwUdp4nKJEwSQcxuC0Ax6qiWRJWWQS20CYWiadNrCbtF++Loug+MtpgtMcTy5oB1eRKup1csOJgCDPco02pbgnG1R2ycc6q+o91xOVoGoAsT98AjsQynlyRmIDjrMSNSUn2ftGm2SZY4knsiRJ13lEYjbudwEjLFzlIM7l0JTbTYcNPOK27SFSwA1sER1wItuj3QtR4OhkKVOiBJA1MnvsuW+XyHVKg0OXira6y5ECFTc9w+V6w6+HtCqxOVjpBjMN51I4TyK6m7XuQdHiYdb7+9ybdHRZx/zAek/KTFkEdx9ytFsChFDNxe4+UN/6oZPgXk9o1fu+9ysLVViHQ2Sp0SpGhBZFh9/eqrqmArWiyGxP0nxWdm2djaYc29xv7t6+WYbZHVtr0j9eZzD4SG+YIPivp9fH0xTnNaOBPwvmu2OkFF2M6yiTkqBoqZm5QHNsHATwA1XR0sZpNUC+HyZAL1E7RYBWqBumYwhl2E7VkzPEXhsQWtc0fnAB7pBPshFOm4haYPNk7PZUo4hx+umwOYP9XadzgA+a3XQ4Nq4SnpmYXNPEEEkeYIWd6JbIaw1OvcGuezK0E27WoJ46W70JsLbzsDXc362Zi17RvykjM3n7pkXFoFppmtxP+HrHseGuLXPfnzG+8w3LaQMxQPTTDto/wTGfUww074b1YHqE5qf4jYMNkF7j/KGEHxJgeqx7tujFY5tWoCGM+lguQGyQOZLrkrHUUZy2agUW9e4xDBUDQNP6o4C48wm1Y/iPA3Ob7JScb1sugN7RMDuaLnjZM8U5vWOcDeWyOHZa4fK4Gb38fklzttu/FF2JdD5AiHGABGkKdJgnn2p8D/ZeYgfVI3mPFzlPKMjnb9PBxaVM+kKS+5v+QWsCKT4P1EeW/wBSEg6V7IZRotxDBFWm+mcwtInLB5J3XqQ1o4tnxNRo+PVedJcO2phKrXcLHg4HsnzjzTccts4vxfJ0dJFNS/b/ACXAB7e+45GFTiMG0syFoLd4i19fHmjqGHDWgcAApmmgvwmdJMxOK2J1eHho7THuE73MLiWzzggJDWxBfbRo3fK+j4/B5qb28W+R3L5m3RXaeW+2y7RwTdvweimF7C9aZC5WHWpHU3ZSm5NvL3SR7r+Cb5rffFTZ10znatK0y9pXLxrrLlOQhpptLhmEi/36KL2gOgaKBdp3rpuPvcgPHNbLx/T+i8qVHAEAmCJsTqF6CJB/NceC4Ok/fELUeY1o4gOozqtDTMRBt96LMbI3s3Xj79FoNllxaWxOQx4ahbqU3FSQiYeCh8RUyh0/dlc6m4biO8FB7SYey0/mv4CD+iixxcpbRfYmxYy0I3r51tDYZlppic5jLwJvblqvom1ZdZos2CeQmB6rNF+W/wDKHR3xAt4rtxbjJJDJRU+BVS6EVnCzmTvBJ94UqfQLEn/4/wD3/ZOsF0opNcQ4uHPKY0HiINk2p9JMOdKrfEx7p7lJCHCN0ZZn+HtaJe9jeQkn2ARlDovTw5lzs5c1whwEXFoHGYTfE9J6A1qNP9Mn2Sqr0hZVqta1pg2k23E2HesbmbUEyWNbv5D3KymIHbd3n3Wq2i/tNHEfKyuNP4ju9Bp39zPZvaiqUbsp34g8fYoFX4R8OBVU1cWiZcNH0DZX0Dx93p1VbmcYjcTzhp/RJ+j9EOY/tAZZJ7tPvvTjPdo3Ea8JaVwp98EObjJJP5Cqd3CRIkeMuP6qWcgExYhpHCxFuardVIAbrDvZWUjnAYTpnF+4QAp38sBd0gPGmzZGnsXOd8K7GOmm8G4I+/WFVjnyb6WFuUrzZ20GVJbIzNsQeVrjgUSTcbOjpZJScf2GQKmVBlPh5Lmk6Qk2dGiJfeIkb/BfMdr0A2vVA0zujuJkehX0faOObQpve7QA95O4L5jiMUXuc92riT57vhXaJO2/Bfo/c/2K6Wn3uVippG3qpkrpnTi+CupqE3m3klBufNNWHsjwU+fwQavwy9pXKLXLlMQB1Qdny91F3yPdSfds8vhVPdaUBqJhsGeY+V4NR97lJxsfD3XtLDl72tbqXADxsvI8zRUtnH+FZUA7TS5x5sJPsAD5o3Y+IAqD+V4g9+o+fNOqFEBoaNAAB3AQkOMwnUvI0aTLDwOseB9E2D3pwZDGe64s0VR4LSCfVZ7GVpcXAWs1o5bvM38ULjsW6q1zH2bEHKYknS+o7gmeyKfWVXODMtJsBnbLyTHakkTYz58luPF6SeSXZkfs5ZZS2NFB7T9bwZPPcO4L5jtWsWA7iXEaxrIN19me2y+ZdLNnhuIdI7LyHjx1/wB0rMcm3bCwZKnyYStWLnudxJP3CjmUsU2Kjx/mPqoSuxF2iebuTZ7KJ2W6KzP6veyEKN2K2a7PE+QJWT9rMj2jR42LH71CyFe7ieZWu2k3sjx+FkCpdMuyjP0iICmzVRXoddWExt+jGJOU31Z65m/p6LSUCI9BfjTWG6N4m5YeflBPuFtdiEVASR/KR5foFxtRDa5NgZdPv+9DN7g27d7fU/uFU0wQ7g8/Hx7qVTDnLry9V4zDmLnfPmP2ChTVEzw5L4QFjqwDPO3IEifdYjG1orucyxkkFpvfQ90e60/SHEhhbeIc8HmIDo7u16LI035zP3G70Xa+nY0+Sl4tkVPyzR4DpiQ3JVBkwMwt58PvRaPZ21bZTfgfgr51iKRjl98lPD7TrZcvWHLw5d+9UZ/p0JexVY/HqaVSD+ku3XV6haLUwYA4xvMJPTu0KyrSMjfM81RTqXIjQpcsSxycYrhUdX6dmt0/Nh+J2FWptzFthqWkGO8IB7XAhpBBJAAIMydLc0yrbdqGgaLoi3avmImYJmD+yWYzGPqVW1jALcuUDQZdNed05Yr5Qqf1HLBuEkrRINgnlbxGvqmANh4Jbh3S0HjPuiRjGxCjzROhkUsmODDg9cgxtFvPyXKfY/gn9CXwPqLezfhHkqSwObBJHdqp0aoAvoq6Q17z7lKFFrhLe8eounfRik3rc7jEAxOkkDfxg+qRBwyiUTs7HhrIMwQNL5eJy7zp5LYJXyLypuNI+kUlVtTAirTLNJuDwI0KzWy9oVBGR2ZgPAHUcDcJ6za7jub6/qtcdjsg2O+DM1tmVWuczKXDeYMRxPCy1Ww9n9VSDZnU799990C7aLQ78Q2IgAcdRopUMa8iM0DmQLd6CWZze2XQ+SbQ6xFdrBL3Bo5n2G9YTpZi2Voc3RvEQTOpHkFdtGuwVAHOcTGjRb/2cfhJdqYwu7IAa2x4km4u7Xw05J8FFIXDG07Mht2jlqA/zD1B/SEuJT7btKaTTvDvcf2SGF0cTuIGRVItYyyYdH2fjjkD6wPlLWVLJp0eE1CeGX/ktzexmYlckaHaLJZw19isSVsNsn8PMDBaT3GQQQfvcsc5I03TG5/By8lcFY3DvNw1xHIEhVk4bsp/4kcWr6H0exJktPAEdxFx5ysBgMCQQ50tI3RHutnsKrFb/SQO7NK5esqV0URi9nJqKhsvQq6h7J7wrGmy49GUYfpLWDqzxwcI7son4SbB/Ui9p4gOqvd/mPoAPhBUD2ge5fRaBbZV+D2df00F44dmUvwn1BMNos7Hh7BLsKO0PZdogHeFoZi4SQSwwRuIc08eRHis/QdNQjiTELR4FwDzyZU/4ErNYdkujekZYKRRgzywy3LwE4nDGYNuSHYJtwTQULJZhHBxXopRSQGbM803N+Tyi8AAEoepWImwhX7VoQGkayQgMrjxWQ0qk93g6K+oSeNR6a+Cf8YeS8XnUlcn+hi+ET/q83/Zm0pOFxp/ZUirDnDn7gKk1xNuAVQrDMSZ0C+Wo6CCKj7dxP6/Ksouhg8vJCU6gLr/AHZTq1RJjSbeKz8BUEitGU8IPktxh182w5cXOBPZGnevomArdkE7wPZJzqkhUinaNsv9Y9ijaUEJPt/FZQ0/52nymUypmG668UqS4QKEG1qv4/KD9+iAxjxPh8qe3yRW4aexSrFuhrf1Kug6ij0VZRtZ00nX0y28Vn5TSpPVvnl7pfkXQwdMkz9orhONgfm/0/KVuAlM9jH6+4fKLN/xmYvfQ/xjZaRz+VDo5sthLzUpsJDhEt3eOqliH9k/e9G9FpcXzxb8qXTt76KppbS3aXR2g97ZpgXjs9ncTo2OCYmmGUjlEBosO4WQe3ahFWg0GCXz5QP+xTTE0fw3HkfZXN9r4E8IwNSpz4pv0ccX15mwaT7CUndRFyTAAM878E06PUTTxDYu0s+q8XiCJvr8rmSxScGx2Scao2FSuGtMneB3kkAAd8q/EOygxcEW4ieKG2k0ZR/XTP8A9jdyu2m6KT+4/c6rm8WhB8jr7SAqPbJjM4SY3HkjsAcxEXmOduanh9iU2sk0+0N85vLcp7CqBr3WAnTThImN67+knCU/tXRmZTUeRq6hLg3fkfY/0EfKRYIy5N6VaK4PGR6JDQqwbrrrshNPSoyP9LhbmFl6FSKgK1uz3nq3O4CB3xJJ7hHmse0F19+qCSM7HWKxGVk8UpwbO0jwzPT7hEc7oPCsAIHCyxKwei7aw7LTz+EthNtoN7BnSxB9EoXQ09bDUeQuXi5N4CHFKt7FRc69gfspywAcFDE4/KzM2945L470TrxySk6SFga6fpdp/KVcGPM2g84Fh3ppQxoMCRMTbTwQGPxDOtAcHTFi3UEX58Qj9FGerK6IjDEXBEO5zFtDA1W6w1miJsFiMPTcwiS7KcpaXaXdcTv0W2pO7Kk1cVGqNUtxnukuZxABEAEmTxstDsx8saTvaDv4JVicMyo5+Y5C1v1b47jqjtiu/CZrpFxBta43aIc+PbhiwYO20Z7pS8NrtnS0m/E6Rv1SvGvgNBkg3kDXUb9CmPSyqDVDSNRHE3kD1UNnYSQxtYHqw5wc7dnAsHAGYkDwkq7DBPGjydJv4F+MwzHMJpuGnaGl2tmw5pC0rcbaoilULWU25Xsn6bBxb2ondoR4LDDRVxjRNle5KSItTPZAu6TuHylg1RmCGvghyr7GDidSNFia7ckTcj7lMeh+JBc+CJnTeIt4rPUnNywS6eTR7k/CL6O4sNrNi1y13MO0PnCmwpRlZVJ2jX7UwzS+m86tdI8YRuIH4ZHG3nZJ+llV7WNLXZbOvbcBxWPwnS3E4k9U+C0i+RnaIG4RO+NysbS8Cdr457GGP2M4PyBwyuJguMSRqDGnerKtA0sj2nsh7bOMkNloDWm8fUdUNj9pPLmESCxuUgiDOjiecq3FY4VMMczTmmBEmSBIJO66lyt79uNfaBF5UluNrtWoBRzG4BYT3B7ZPgLobpdVy4SqZ/LHA3tql20tvU3YQtLhndTkCTMwDEi06WQnSbpBTrYc02ulxDSYFtxgniudj0mW02umHZm9mOGVkjR53nQgR6ofCPgu4zbwle0K7g2BEcwEO2zp4rp6d1kHah7sdIZfxdw7ePuUtO5Wv3qDqBiRuXXOYaZ1eMC4iR2XA6RJOXvWeouAhXHaz/4bqbZZnQz9QdrMa8ktznvQb03wZsdcjR2KEmLdx170vfXhxI3lU1MSVSDN0LmaoB1fGlwA4e6olRpUXE2HmrThncQnw1eOEak+Q1ib6K5XL00HcfRcvfrsYXoyHlDrAcrWEt35gRM2MO1A7uKtdsx2UhgMn+YiAOAOpOmqYNcrWuXFbvgsU2uhRQ2DUkEva0+JPsqzsCpWLX52iCQZzSSDB3ck/a5R2a6zxwqO9YPyvJgyk5O2C4bYhb9VTMJJgA2nhey09F3Y8EHhaGd4bMTvRZcGNcCR2ZB425KTVQk4p/kZGdt2LMTSaXEkA9/6Jlsr6YFoJ/VH0NjUoGYkmBeTw5IR1NzHODKZygTYF15NzwtFlTqNLP0khOPKnKhF0mrObDmGHNqU4I3XAn1UhjQGu/CpxAc78SqZImC4h93do31uqtq5nUnFwh0tJGmjgdPBLqZOVzSG5SbzJJ4b4t3IYy9OCiy7Txxy3b0n/wC/2NZs/aGGfh+sqMbDJzdp7suWcsMkkmLyvn+I2A8VMrX03A3BD7RungeV06/jy3D9QzKA4mSRBg3u70S808rdxkWIM6KuOTdFEs8EXklXVgFHZE5pe1sGLg3vFvFVUWFrjdNcPhgGxmEzLp1B4SfheOwZkbxFjGo4jiErLKkbHHHtFLae9QcCHZuCYMogblxog8FH6nI5I1u1qYq4YgjQSZ1A3nvAlZDD9Csbh6s02l7HS0VaZ3HeRMt0H6rfjpNh+pIh0lpBbl1tEF2hCS9HdvPw7XMDWvYbwTBad8HgVbPPC+yNRnVrwZo0CLO+rfOs75Hern4MmnwEzHgmm0sSKlR1QtALosOQhBVK9r+S5zyc8Fe2+xNQw1R1spDRMQ0wTGthqvKlJ74BMCb9oNi9yASATp4hNerm9vJWOpCFW9c76FegvkVUcCYvB7j8qqrgOGqZOoKpzSFN6rcrQ7YqoAOAfFmPIjUgnyIt6r3DYEmZIB4uB8dASji8rywElOedjHN8UqoDq7PgETPOI90CzDG9iSPyjfzCZueSvWU4Rw1Dj2SzxKQrDGOAv2idNfgIingGjQ/fI7imjsQ4iCSf6jMdxNwqyBwXsmobdxBhgS9wINmiQ7OTG6BmPe6b9657DwROUL0UXbpPgSh9Ry7DjBR6AerXI/8AhKn8h/8AUrlu5hWhg1XNXLkYgsChs/6qn9f/AFauXLyPDbZ3/lZ3o3AUGuqVczQe07UA7+a8XKjH7f5Fy7/gljKpFKxIu3QxuKs6PVCWVSSZzNvPJcuWyf8AUj/vhgr2MyW2ap654kxOk204Ktv0rlygy+5l2P2nYamDmkA9k6jhol9IXP8AS/0aYXLk7F7ROX3msoYRgpEhjQRoQ0SPFI6NQuMkknmZ3lcuS9T0j2DyEEIF+q5co0VInmV7dFy5FM8RabIcrlyA0vGiuGi5cgRjKnBUFcuRmEHhC4nULlybELwe0QrFy5efYJKmLptgsO06tae8BcuRw7E5A80gNAB3BVvK5cqEIAn1DOp816uXLRh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4" name="Picture 10" descr="http://t0.gstatic.com/images?q=tbn:ANd9GcQC1OwXWUd4Ctj5jq-5Hps85MQh6yNadfjUDlpHVGTkFgu1G_u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586142">
            <a:off x="5980207" y="1265307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6" name="AutoShape 12" descr="data:image/jpeg;base64,/9j/4AAQSkZJRgABAQAAAQABAAD/2wCEAAkGBhQSERUUExQWFRUWGBoXGBgYGBoaGBsaFhocHBgcFhcYHCYeGBkkGRgYHy8gIycpLCwsGB4xNTAqNSYrLCkBCQoKDgwOGg8PGiokHyQsLCwsLCksLCwsLCwsLCwpKSwsKSwsKSksLCwsKSwsKSksLCwsLCksLCwsLCwsLCw1Kf/AABEIAMIBAwMBIgACEQEDEQH/xAAbAAADAAMBAQAAAAAAAAAAAAAEBQYAAgMBB//EADwQAAECBAUCBAUDAwQBBAMAAAECEQADITEEBRJBUWFxBiKBkRMyobHwwdHhFELxI1JichUWM7LCB4Ki/8QAGQEAAwEBAQAAAAAAAAAAAAAAAQIDBAAF/8QAJBEAAgICAgEEAwEAAAAAAAAAAAECEQMhEjFBEyIyUQRhcTP/2gAMAwEAAhEDEQA/AJucqAMRMgjETIW4hZNBHM45JTqPQQUlNY8loaCcsxCUzUlYdO/Tg+hiD2zRDHKS0hjg/Dilp1KVpewZ6da0hVjJRlKUlV0n8aK+fnMlCdRmJboXJ9BEDm+YmdNUuwNh0ENkjHVGj8Sc4tprRwmTDMUBtBoy4HyhL/nMLpJIUCLw/k5mlKWSnzbk29IWNIbNGc3oBwkr4WpD7wwyvMFSyzgtUerO0L5wN7mPJawW+7flekC2naJyjWmVy8zQsBOgFJ81enPrCvEYOQSNKEqUGoxY3cmv5SFYxBSb+xYXf0vDDDzkkipCSQVG9vvWK87I8KOgw6VkaEgAg0YaQTY1FiPZoOVKEtICQl9yANttJ37CA5uJFSlRBDqs3cDfiA8bmYSCdRJJL2B5Fr94HIPEHzqbqDuOOCO1Ie+CvDagROWEuSSAoVHVmoT9Il8LOM6cKEgMT32+v2j6vl6DoTWoZ2e42P4IfHHyyWR6GIUwr9/vGi8alA8ywORqDgbfWJvxbnipX+kk+Yh34Sfu/wC8RKluamv1hpZOOiUcd7Z9RxONdBUCHDWLj6XuIR5qmWtOhZCwagEOUu5odharxL4LOFy2SD5QQdPq/wB4ZJV8Socv1FL8wnq30WhjpirESEooGqQLfjRUeHZ4S6wQ1E6bMDyd1XpEvn3ypUkvyI9yjNWSB9a0Z+L7e0KpJOyri2qH3jWeorSp3Q2kdCPmem/6RI4iZvFPmizNlkEk0dI03N3flgaxKTJpFDEcq91giqVHQTXEESVlLGAUYh4MkYda6D32EToKRa5fiBoCy9Q6R13+m8S/ijKwSqckMSSVDrvTY7wyw05kJBCTpGm5cg7jjn1jnjsWkIUm7uOzj7xqW1TCotbRGyJxQoEbR9My7xBKnIB1BKjcEtXobGPl86WQSDtBuV4vSdJsbd4mpOO0apYo5lUipzoyzNKkKBJHmaz9D13hYB5SfysYRWPZgYCEvkyeb8f0kq6MSmMjohmjyBRnoDnzYHkpeseKOotBCQwjRKRPFjc3SNVRzLAOTHZTAOYHkZTMnDWTpQbE/oIjxs9dOOGNAk6eVHpHFiSwhyrw8Got+WFo0GV6BzybQekTWRSYNIkNT3MFIltDrJMrSXWquwG3UmGmKy9CknygEWIDH6RRYm1YkvyowlxomcNgFTCyQ/csPeOyPChSdRmMNwkPT1/aHutEtHmBAdqVfs1wReF8zPEgKHwzU0L7dtjBpLszzyOT0e4jw3LA8qySLgaTezj1hcvIF3lrcdQR9KwcjNgsjbuB7dv2gpKUEium9L06gDvC6fQqtEzPXMQWUCDsdj2MLMXMe5YRc4rCCYkgpcXo9C3Pd7bRDZrk60LYOpBNDx0PB+8BJWCTdFB4ZITLSQGK1XNiHLGlRZouMHmDAlXla7EF3tYXcikQMpWhCUn/AGjtSsMpOYOCxre9KCxFth9YdZKF9Pkjv4xCpikKSCwGnq5rb1idFL/WK3DYklNAALv96NVngiVKQpKgQkuQTXk0LtZun6sJLls6qI9CiQSA7X6DntDTJELOptQCqAgX5oekVUvKE7BDgUdIZhty7NaOU9JSmhYAlm+XhwE1G9I6OLi7ApfQj8RyUpTpABZy9Qaci21usTUhbELug3Yse0OfE2JdZAuUsf8AsRWu/ftEjKxCpRKSPKYVq26KXVF5h8TrSm7OwOwDgX2H7wUrDImODL8wo53bYVu9IicPPLOhUEHNpoa9C77vy947kjuyknSUoDEBNf8Aa6nYUegar9oHm4wJQa36ty1B9on8RnS1OfMTyezGOMlS5xoCo/QQP4ctDT+uL8Nt+eke/FJFYyXkJQHWp+iQ47P+3IgjQnV5Un8oXG0CqLQmlsT46S4pcfUQHhpRUoAXMUKsGC9GIv8AwICRlipcxxUfUPBX7Kymu12OpGUqVJ1pUFFPzCxbkciAiHpxBmWZv8FWo/K1RASlbiBkSjTQ3485Z4yhM7pTSMj2XNpGQvJGR4MifQLkuVmctrC6jwP3h5n+BQlCCkAEUpSgG/O0BZZnJlI0hAO729+Y7InKnK1KIJBYAMwbvGi4uNeRI454pcn0gE4dKU61gGzDrx3pA683WaAhI4H6vBOdYhBA0mofYj3rftCeJ/w6U3J2xrgsxK/Kfne/IN4bKwDh70tuesT+RJeeN6Rb4eWDVTHSC16OTvYHb0hoR5CuVCCXivgK0t5VVA4O8P8ABqJFQwLex2hJ4nl/KpgKkC7t1eCcpxIVLBckJFXVxTYcw8JU6BNJqwTxYkjSUg6U0PTVZh2iZ+MTvFbm2NBlLQRUgAMaEUZutDeIuSljw32iWRXI6PQSlZSXEUWST/iB2q9+PTesTul4aeF8YAtSVB0/Mft6wsewp6KqSi6tJTsA1ye1CH+8KMwwqQdJ+Vd224I/OYrBLBTqDvSgqdgXft9BCTPQNKjuSDWjWrSjtFJxpWGEr0Sc5BYbs6TfaBZU4oNLXjpmWZfDnkH5VAE9C1Y9MnVVBBEZ3aHiw/A5ixSaULuQ49toocJOTq1JKdWknoXvpreny9IjPgHYRnxZgFNrQ8ZtDSSZaf1SXZYVpSauXJ2dixFzQdDCvPPFLAolLJe/ADf28HbtC/L8ln4htSilHPQccxWZV4Jky2OjWeVFx3Zv0i6UpIg3GJEZXJ+IdRr+fntBmYZEFAx9JRk8tIYpFOAB9oX4/L5elgkOTT9ST+28OoUifO2fJcRk82WXS7RoBNa0XmKw6UlhVOx+/eFuJSBa8I4rsoycwGVrmnzkhI2Fz2igyuRookUFmHv3puY6CWPhlT2oA3uYOyvBsA4JcGx/em3qImtsdKkdZEhJA1b2rQu9y1DQUgNchImFlDrvz/k2rDjNJnwpSlNpCgwD3Pa4ZzvxEUudVxCzfgCkOZ0rk0e+46x7NleYsSWo5Lu3BsO20C5fmbkBVQT6w3l4Vw1BYgq9wCBZz9+sCPuH5iHOcsJQSnY+/eAcsxBUlt0/aLBWEJcNcO4sGpVtnpEKpXwcQoMwCrdD/BguOjRgycZDUR5HQCMjNs9YDxmL0DqYd4RkSgGclO96i49YTZrOExfygB2DBqQ8k6WJrtX942xVHhZM3qCCeomljGmGkqWQhNSSwhxjsnM1RUhhzW7b9IYZDkyZJClEFRudhVmAN94EYu6ItheRZGmUx+ZS6ElvUJrDKdJ8rkaeAWbZiWta/WNZk1qlTB2A0uRpO3ViYHxE4CgBO2ol3is5KKBBNsBx0kzAB/tvv6xP4HF6VrTsC7bV6RYYfSmUp+DHznEY4oxCmsaFu8Z4pvY7lsvMMqVNS4cF6PWjPfuLUdol8ywWhZLFj9v4jnLxrHUg0Jdvs0MpGYJmMlVibEttSu56mGk+X9Co0JioM0NslwZVO1oHkQCFKDgK9DzQN0g7D5dIUymdjVz5XegZuN4dBTI0oCUgJehqDcNXi94aGN9sVtLoYpnkJTpABAam+m1Nh35ifz3GuNKmBpxtd23p9Y2zLOAlLAMWB2qX93v7xJ5njyf+yqM9oOSV6QYQrYHPlfGUs7OwgZC5kk+W0PMFhdKOsbTsIkwPA3GwGRnqSPMGP5vD3JsF8Z1lygdWe27WhGrJASO9oscullkIBASkurhh8vc06QFBWB6Q/wAqw4IHlISVMLB2FyLe0PZuJRKSSos3ue0AJxQlyAUgEsSGc9mHWIDOM9nLJL/nA4i88igjMoObDsTnU4YiYt3BJDF9IBtQEWDQ/wAFmYmo1ClSGaupiwAtyb7xAysxKqE1EGyZp5YfT0HMY45ZRezTwUhviNGnTpUFFqOQ/BBZnf7e07jZpC0jv2cfxWHeKUHBTUtd9wOLVhbj5NHajv8AnvBct0VUdG68UNCAnYKe71avG94c5OxSlJDge1aD93iVWssALM4/O4ih8L4lKj5tg7bUIoSewh4PZOa9oZ4twZEhwKBubbd4gJsxQ/ePsGgKSUnzBmL2NO9DEbi/BSgpWhadN2VRh3ZoaePdoipEvInOeDFhkWK1pbzAilLChev6QqV4HmhVVSwDu5b7Q7wWUmQhioeY+bowNdi1Gs7wkYSTGbRsqa5Lhg4U5HTn+4/v1iM8YSgMQVAM4H1EXyU6CNSUgEanF6W+kfPvFs556hsGqLW2irQ8Dhh80ISA1oyFoMexHijcsrCJ+NB+W8VeAxLpBIexryLvCGR4fUKkinT2gxElUsGxEOmjDxpFJh8WgAlJYXLmgewEZLV5qVNSGtWopeEYzIUZg16feNpeYB70/Pz0gynQFEdysWqrgks1doAmYwqUwNoCn5kVUTWA8RjNCaXNzGZtyK6XQdmubBKSHiYwUsrW53jdElU5W8OsBlYQD/cRU8ekWXtRNRTFisGsKdFX2gvD5dMP9rHuPtDzC4fVRI/Xt94YgChbgdXA5uLgvBpsOo+SZVPXJPm3Aru3D2jZGeEBnADNfisVOJwoWGKA/ajUvyXMKR4KlrdTaWuH92EGmGyemY8rLJ8yjubCDcJkTnUokmD8LliJayBcFoby5LQ0IoSU2uhRMklND36RwPNKwZmM4KUw2p35gRSQTzCvs0wVxtnUo/00lqlTfeGGV4pKQo7jb7V+vEKVYopIGzg+sHZbPZWzAkufVn9Y7l7iUo6Gme4omSNLgDS7nZm/+TvExOVQUh3iHUgoDqfgB6PbfTURPvRjeEy/IEV7Th8Crwww638sDYca1AUruSwDcvaGOGkA/ISU3qli5FaAlwGu+9oRq+gR0wmSPKx/KfxHTMMN/oqenlP0eCcNhqhxpDb3Iduzb9t408QYgIw62AdiA1q03vtBUfss5aJfBK+IgGx52HLw38OzGKnJDBiwfdq1Bb13iUybH/DVpNjFOZGkpmpLpVdizH694anFklK1RaYbHpKQokuAHA2foL3b1gxK9aNiCD8rNS7P3DRGS8aVV8qedhttunluY74bMSlIBWEipLW3Dmu/4IushF4voojIASxdViHuC7EDij+0CYqbpUSfMkgljz06tAeJ8RpKCACoNpJ2/wCNfeEuZZoWJJCQWdjU+vIaOlkXg6MH5GGNzJ6hVAAG56CJDOJZUNVyDX1/mGmDQqbU0At0HLRvjsoJQWL0tCJN7LJxWiTaMjf4fSMgWitl+dIppqaC2+9S0DzgCDYEV5Bvx946yM0lzj5VHXQ14F39YIxGFo4OqnFzsXfrDuNrRlUkuyTzDBPVJYwoOJUksQ7e8U+Pk6an1FL7wizXDf3D8ERi90x5LyjiM3YfKXjgmaqYsA0BgvCykqEMcBgg7hPb8/Lw9JASvsPy3ACWgHk/a79I8x2JrTepAoP8Q0lSCwFKhxzc24MJs0SRMIL1ZqNQBoSSHTrRyVmExxUJ0szUt1vG/wD5ebupTd3/AC0BFJeOhSwrHMXkWvhqZ8ZJUo1TT05HWlukNEzBpsbMzgOHoCRctt3if8EyCUqOksCGNrH/ABFCUjQxokX8rh9/1EaIbiTk/cTePlJ1uKA07H+09YFw84qH/IG3Ed8+xA1smwIZqMOOYBwhImqpTnrvEYupUaPFm+JFXPtHEiDlSnrBEnKtWz7j/EF96KrIktiTGyCUHn9oGy7MCDZ+m9thFthfDpZyAXDgP+Ujb/0+kgOhJ2qz0Zg/JBg8W90Z3kXQnwWbpUqw1NUVSGDUpsd7UEbYvLpcwFanBPmBBJcFqVqKm5eOGYZUzlt6NVY4bkWvCNGeLQb6m3vvWhsaQf0wfwfYbIUJHmUolvlpU3OqxSGoz7weUoHkGkEBgHoALk6eX7OIkTn6iAElVLB41/8AUE1XkDOaAXV6NUQNeEdf7LhS0oSdSnqbVFh7H9e0TWY4n4ytCS6E7ixPMD/0UwjzquPlTU15MNMDk5Qmo43YDr1NRHBfRNY7Id00MD5fnMyQSkh0mhSbH+Yuv/GOHDkAV69qEgb1hVmHhzUHbuAKiHon0JF5xKUp6p6PGqsxl7F+8eT/AA+IETlo1BPv0ETcF5DyYZJx65haWDW52hjhsosqZU9RTs38RmCWEDSlO315pf1hhhgVqGpTuN6n0H6QuvBRJ+TZMlABCXKhbS4f97xrJxitxQn19HvHbFEIbS4PIFH6GnAjRSASBdfFLChYBw7G/SHV+BWkTmKwBUtRALEk2jIpk2DhL9/4MZHcSyyP6JfC4koWlY2NWpfrxF6VnTqLBLPV2q356x8+WmlIvcJJAQjVVtI6Wq7vsfpD4n2Y5eCezJbpJbTWgr+veFmaj/REP/EiXO1yLU9IS52wlBMZ5L3Fb0gDKbFtod5b0o77P7ftCjI0ljDbDliFWrT+Yo+h72UGEwpAc0IYv2BF3s+wjnj8rE8BnQf7XtTqLGBJeZEgClj3YHvw8PMFiRp0kbNUUa4CXvTe/tFFxkqJStbIrMMBMlKAWk92oeo5jSSpB1alEEA6QEvqVsDUMOTXsY+kzQmZ5Vp1Iqzm4HAZwf4hcvw/h0krSirkMSe9qN27QssLXQqyJ9m/huWUSKgj+61A/wCC8dJ+Z1IpWhU9Go4YVs/vGslAUlwogOE7sH+lKW4hNn2Olhwi77Uc0DkfreGb4xClylsUY/EfEm03/PeN8sJUVNQEkP8AS8ArUEhrrJA7PD3KcOEpSKHp+/MZo3dl3sLw8vSA4NW07u5a28NMQlMtJOv5WKiWJ8wrpFnFaRiZGhq17Pc+VlbUP1MSnifH65xFdIG/PYU9uIv8FZJ+5lXl+comEJBFQ7OXBJFnuwb23hnNDuP1NGsR7/WPlUtZFUlu37cQ7y3xMpICDX1uOBBWb7ElD6KifJKvLWtqgNQ0BbkiIjxT4ZZRWmigWW1n2PtF5l2ORNDo+YC3H5R4Gz6UNBVSo8wa/UHl/tDNLs5Pwz5SrLlC5ij8P5OUNTzro+6U7twSae8D/BealFPm9PpD/K1l1LFCC4dqgUa92eFCkN8Flwlq+UNarud6sf4NY6zsahCXLDcCrO9Gp623hfmmdrQgUZS7h29Q39rW7xLLxCll1KJ7n8AjpTUegpN7ZanP5VAFh6+bSr7eprSCf6oKRqBGzMUkWPlPThrR8/HvzBeCxRSoKTsQ9WBGwPeJLM72hnFeCizbKHBKQym1N6fxEVhnZSi7qcduP1j6kZImANxrTw3VgGvYvEL4jysy169lH17niK5E6FgzjgJLuD239+oo3tFFhcvQEkuXTcPpY3GkE87/ALwpyspLEKZQPqXfiwFK94fytZDGwDCpAdILE8gvc9Y7HFUdkkxJ4gzPSdKWUTXsByOaRPhZd3q7vav6R7isSVzCVHzE19PptASp5BicpWwrocS8yUAzP1jI4yFpKQVO/Rv2jI6wcioy/IZcolVVEGpUBYfNpFr7wVjcxCZa0vWrAsCG4IrWFmN8Sg6kpBrSlW/6/WE2OnLWa+Ubar9m/SLymoqoiKLbthUrFmcQ58qd7+sIM+x+pZAtDMpV8PRJSSo1Uf52EaSPCh+aYVEiqgGCR3N79ohGLeyjezzJcIyH5rYQTODAh6R0VLUG0M3R/qY4TFn+5/T8aGbXTDTez2ViKkuXhpKzFTB2I2u4LDUQOwifXJJqk1HP2MFYfNClOldr1tt/MTTa6He+yhVmRKUtt5g4q5NTf8eOys11J06i7b8tVv06NE//AF4Zr9rxwVMKzx1gvKwcYoenOQlJFgKir1r9Kn+YQzcSDqWfm/tH6mOU9bfOr0tCrH5gV+VFBzC7kzrS6CMHjdeJS9QDUxa4FWmYafKXrbkFuIhMuwukhTWqYscrxfmoAWvVhbg3/wAw/TAiu/pkny1LkUL6hcU6ViE8YYYy5ljUVf6H2i0weISCwKnoHNKnkndnApaOHiTLk4iWLJIFBy+3ekUkuSJ3TPnIngANfeNlBxSMxOVrlEhaSG/SOCJh2iA1FL4Yxigsl2CQ6vel4o8QRoU2lRKSaA81ueTCPwzg/hkrXchgjkEdYa44JSiqXd2Z9hU3+vSLQtROe2ROLxf+uhrABPoIc4KYDLSymIBDtZ7En0iYxa/9QnbVDnLMZppx2q3L94Ruuxo+QhWCWzkBTVNXFNjvE9O1JU0XEuZ8RQ8mlrgGwTYHo53hZ4l8PFLKSHP9zW5DDb84hXHygt+GIhOLtU8wRIBBtYwPLUAQxY7njvFFPZUtLCqxLSgOhStMnUFlYHmQSopIG43LCBxsROmWmAn65SVAaHQ4FGrcdtyaXEJfG8gCStVCwFvuOlfpD/B4MoTLS4OlLDuAQRS13rE/41mASZuq+lgSGJ42+3EbH8dkI96J7w5jDs1mqKHdjsOXi0yySlAZ3YkEblQJZzbsOt4+X5LmHwzsxBHN/sYvcszVkOVBy2992ILsf2hcb8D5FeyJzrBql4iZrDEq1MKUUXFNqQJor2qI+i47L5U9WuYHcVU59fbrCLEeDiFHQoaXcPdtniUscltBUkyaTOG7xkVA8PS/7lOrcs/1jIThP6Dr7J6fnirBrfSCMrwap3mUWSNv9zXbtC7KctVNVWw23J4i6w2DAKQGSEswFD6nuONhFYRvsMpUjkMAlKHpQsxo+ojfgCvWMlzNAOsguSCSABfc70f+IAzTONCtI8z16dKbEBoSYjEk1Jc3/WGlkS0hEr7KeTipa/Kki2wD9/8AEATJZJc1J3uD7jvE+ZxDKFxFXKZSkFQADX9BfpCfPseLoXLwoBcXq703a3EcMThgRalj0fpxDVWnrcDoG4uag2hfjpelTt5TQ1fncb/tEpRoupWTcyWuXMGk04gpM2aeB2jfMFJ1Apduv2jvgsQgi8MtkJpp6F+Jy5RIJJLx2lYMCD8Qtz0AjRKx3eCysFrZ2wcmhBjyTi1SyQNqW2P8RzTN/wBriOWJWaKbp+NHOmhWmpWU+BxgIYqBNia14P6Q4GYeUAFL26DehevHr7QaMaBVBcCrbhoYSsYlTB2pvb22sICk0FxTLEzwpiSKkMCHepBcdvS0BzsLLSRplJDnUNKACbE0alPttC/A5nYEsKiwIJcs72DH8eOyc0QFVu2l0l3H9t+OO8VUk0JwDMMgEqKnLOyW258vFfSFufzNAADkKdg9XVuwt+rRynZ6lJLG9wz9+n+BCDMswKj12HA5icpXpDpVsVY8EE94LlTHSFC+7RqrDukwDLmGWpjYwWrFjpljlWM8qQTc9za5DE+m8UEnElTlQFTRwpyOSH47XvEJl+LYh6ju3vFNleJqDuQz9SLdyC8CL8DSVqzvmvgwLWJkkshQdT9LszU394Iy3I/6eYFTGUo/LotZiTZqdrw3k48mWoF2S2k6qlqE32Ie9Y4z8agkHUQKvR73Z79jFeMURXJjXBzGDGwfd+eLhxSPnP8A+RcxJdAYBRBpcAWcdTWHGZeKUIACAHsws3fr15iXxavjKUtZBJLngcD2jnK9HceIhwk4Hofy0U+U5jYKUXtsA2/cu3tCDE4BP9pHoY0w2NKVMqEegxfhn1CTivihhpUb+9h1tDBEkMsGtH6De4fdjENk+NKSVJINKjf0imw2KWkgkGqgSX2NKED5S1ukVjk+xJY/oOODeoBZ+RGR2GZ6fKU1HAf67xkPyQKkQuUSAyLkku336Wh5gpdHV0YM9CmpcC3SEGXTQ6dhtwSLfeH2Ans9uw+tBUesTxMfITObpAnzNNgaNV+vreFpQdzeK/NcqE06wsBWkeW7s5oXiUxGGUNjEJpxkcto8XL+30iqE1JBQlNNKb/8gGcB+IlcHgZkxYSkH1sOYqZsrSNL2AFjsLEten+Ipj8nG5kuVMS5INRpYpYO2wcs3SOeNS8r5lB6gFiDSrNS9fWCpkwIHmJPJsRV6Dub+sKM5zYJSQlnowGwa3Xv0hpJJDpsnMVNqRsDHmWpJJIsI0CCohNyoue36GHeXZZodmYVL1PVuvESQeWzgZbsTv8ArfvHZGHLO1Ol+7cUgichlOHUA1WI54tV43kFiUhQDgq900dr2eBV9jXXRwMpgBuTzXsff7R3kYcKIADuQliwr6nk7wV8FkDSjUVIN/na7sCwDOHvQwVhMKkaFCpPUeVwAlzUOVH6PR6N6Z3Mm81ytUt9LcbGo5MLE4spbWkgmoMfRMXlmuWolixIJSKKO5BewPvW0SoykTFKQaKs5Njt9oDXF0wPe0K5eYghtR+8bzcwYHzk9o6oywBwRUUPcR6cvegEHihObAhi1KPkHqamDsNlZuo6XrW8EYfDCWWTU7qa3YQUmTuqp37RNv6KKN7YIyRspX09tzHNeCQq6Ce5/YQzkSty9nT6dfceseS5bghqkg+nf+do7YySFByv/Y44Br1jrh8zVIIdruD26w8XJKdJIZqh2bo/U1oYExuE1A6mr2G/5aO2uw0vB4jxekJCdNndmck1JMDYzxIpaSEgpT9/29IX/wBNoLEQNip8U7I2+jWZiD6wThMEVVVbiPMswBUdRbsYfqkaABYn6DmEk/CHivsFGBAo3pv7do6oysqAGgKBLCjh7t3jqZyJYdwVvThusNcozWXcqbTUJNvfpW/PSDFW9nS/gBJyAAFWkJZ/lNXdvlrQGO86fOQBqSFDYufrx2h0koWzeYFwFXHO3X7x2GHSpStSRYJAVZRu53EW9Mkp0T3/AJib/wAfYxkMpvhxOotNSmtiFFo8heEivqRIXDYh0s9tu8PU48BCUpqWqd33fkAe0SikFJf/ABB6ZhIv6P8ApCJ10dkjvZRS8SAA5BALC7glvmtfjvG8nGJDFuQXb3bevu3MT3xiGv6Ut/MESMQGY1J5PZm6w6n4JOI/kYvU7Urd6gDci9o1xM7zBLKAswpYFnfZyloXS8yTXVf+1tmqad+YHxGcAA1JHBf6mDyVUHj5CMZi9AdSySHS24pYh3atzE3MxbkqVXj9I44vGlRJLtAidSyE+kLVgch5ksjW6jQE0JswvFRKll/KNxS4DgAEdK+0KcmkhMtiD02/Hh6nDFaGStlMQSaGwcvxb+Y6O2HpCfMs18xCBw5IBqBtTaFE3FFJHmq146YuWZSihYY/Q9RyIGmpSb26frCNtvZzdDKRnStKUn5Q4JTRRfZ9qxVZY60sACkFwQSQSajhiDfvEFNk6dKksQQd+CxfiKvwfiXCkgkFwaGjb09BFcbd0xZdWimw/lSEFgSS9yHUXNKh2L+hiczjBaJhIuEg1IYi216N7RYSlJKaM7vX9dze8SmfzR8VbV8hB61bYM7xTKtWLilsWZktLoULrDEdQ33H2jSYSl0JZy2o79hHLFqb4TtSrU2HrSDcmBKxYMbvfU3BFoh3ookk7OmDwnlY7luxZ3cPt+Xg8YYBFQAaVoxahBFa19oMm4RKXI7BiSaA9DAuYYln16aAdGKWagDlrdjFeCigObl0clYMM5AalKB2vYAXfrAcuQ4S6qKdRoBUj7UqIBxed62CadSGPVq26wHLxanelD9olKSvoZMqDN+IAlS1ElIW9BajM1aNXcNHSZghQg6QbEAAENQja7v2MKcBnfnZYQEqoFAAFJen5tFPp1B/KptXLtwQd+7PFYpTWibk4iLOMmdBI+cAqNXoKU9A9eREVh0a19I+uyZCQkg11CocVb6sLta8fOMTgRJnTZYcgKcUqQah+Gf6Qs4cRoz5DPCYbQnVYAXuOxHWkdcPiGdZqR9Tt2EDzZhogWpTZ+e8MUy2kKVqALEXD+td2p6xJLeit6JmZPdRJNY0M7gwNiVE+kcJc6AkJJuynyXNtB2/bqOYq5MwKZRLpP8AdcksR5uLtHzrDKqGigy3EKYgfIPMS9qgOHvVgwhoTadCtJj5eO0kjSg1uX3jIDEl6+evALekZFrZ1EYOto5zMPuk+n7QyynAiYtlWAcjnpFOJKW06Q3DCJQg2rRqz54LVWfPzjZiDf0NoJl5wlXzID9IOzbBhEwpZ0liOgO33hXMy4H5T6ftCuvIPStco9HWdiRcAwFMKlWjpIwswOQLXeOwmM2oN9veGSXglx8MC/pCbwRh5GmsEvHvw7wbO9Ma4OYzU7X+naKXDTWdnBKaGrnl3DO5v0iMw80ghwW+0UGXZi6h5nFC+5aDDTJzG+OyoYqWEq8ulLhW4Nq9Ig8dl65Mwy1/MPYvF5gsdcmjOeb0FRfb6RtmWXSsSEhQJLvqAZQBG3I6RWePkrXZFS4vZ8+lJentFR4XwvwZkxK/KoEAuCLgEiouNXH6GMxXgrQzTXBO6Wo21amHeU4JMqXpD0c15q7FukLCDT2GUlWhvNkpNUOHJYixbcEUtElj8T5lK8xcipOwq4+vvDXM8zEqWQghJLkuw2bszfpERicxNXJNG7DYd2h8rXQcadWc0ZgStCQQG1VP/Lr2/SKnJ0JSGFSK07Xr1++8REpJcHr6RbZfPSASUm4ag4r3TsK+8Th2M+ht8Vkl9yxKSL7vu7feJDxBiyqYEsevU7n7RT4acCSQUsob7MTVixB78QqzfKDN8yGChXepH+27wcltaBHT2S39O5d46pmaR1j1chaT5wUk7EEe3vG4tEWOdJkwGXpY69YUC/l0sQQRy7EHvFT4WxepGmtN9ugfeJOXWluptFf4aw5TLIYgudT8ilXt+9IfFfIWdUPpSXZxWj1Y8lm3brHzzxTiR/WKIf5U97bx9ASGR5gG0tV/Z3j5LnWL1YqYWaulv+tIvlWqEx/Y6wuI82qjufTvD+ZjUqlpRTTVwd3F/LvcWuxiPwOIp1hrg5rDb6P0vGRPiaasAzOWUFSQlwaBXTtCgyzFfLUFfMAf5jaflEurEOL+z0rWAr8CtE3Iw6xUUIhv8edOCUqJVofYXUXLkXJ5PEGysnBJSSdXQjT+5p2hzgsuFgAQQxDM/oIpGDYraRtIwywkMgM3+5Q+jRkGy8pUoPX72tvGRfiS5Hz9BYhqRXYcuhL8RkZCYugZCd8Rf+9/+o/WFkZGRmyfI9j8f/OI58PB1kG2kwPmsoBZAA9oyMiq+Biz/wCojl0WQLPBiI9jIUvH4h2XjynvA8yi1NRiloyMij6Rkl82P8que4/+Zh7LotLUt94yMjRDohPs7Sagg/7j9oHy+YXNTc/aMjIoxF0TPiAvNU9WUWeJufcDZ49jIxP5GpdBDeX0hhhlf6Z/6iMjI4ERnl5ZSmpQfUCGJV509gf/AOYyMisOgS7BvE//ALKf+/8A9YlDvGRkSyfIMPie4U+Yd4uctDqlPXevXS/3PvHkZD4PIkxrmSmkkjk/cx8ZxXznufuYyMh8nYsPiE4c2hnKP6RkZGRmqHQ1AqOwjrhxUDalPUx7GQV2cxpg0DUKDaG+HT/qJH5V3jIyNcTLLsd/DHA9oyMjI0kD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8" name="AutoShape 14" descr="data:image/jpeg;base64,/9j/4AAQSkZJRgABAQAAAQABAAD/2wCEAAkGBhQSERUUExQWFRUWGBoXGBgYGBoaGBsaFhocHBgcFhcYHCYeGBkkGRgYHy8gIycpLCwsGB4xNTAqNSYrLCkBCQoKDgwOGg8PGiokHyQsLCwsLCksLCwsLCwsLCwpKSwsKSwsKSksLCwsKSwsKSksLCwsLCksLCwsLCwsLCw1Kf/AABEIAMIBAwMBIgACEQEDEQH/xAAbAAADAAMBAQAAAAAAAAAAAAAEBQYAAgMBB//EADwQAAECBAUCBAUDAwQBBAMAAAECEQADITEEBRJBUWFxBiKBkRMyobHwwdHhFELxI1JichUWM7LCB4Ki/8QAGQEAAwEBAQAAAAAAAAAAAAAAAQIDBAAF/8QAJBEAAgICAgEEAwEAAAAAAAAAAAECEQMhEjFBEyIyUQRhcTP/2gAMAwEAAhEDEQA/AJucqAMRMgjETIW4hZNBHM45JTqPQQUlNY8loaCcsxCUzUlYdO/Tg+hiD2zRDHKS0hjg/Dilp1KVpewZ6da0hVjJRlKUlV0n8aK+fnMlCdRmJboXJ9BEDm+YmdNUuwNh0ENkjHVGj8Sc4tprRwmTDMUBtBoy4HyhL/nMLpJIUCLw/k5mlKWSnzbk29IWNIbNGc3oBwkr4WpD7wwyvMFSyzgtUerO0L5wN7mPJawW+7flekC2naJyjWmVy8zQsBOgFJ81enPrCvEYOQSNKEqUGoxY3cmv5SFYxBSb+xYXf0vDDDzkkipCSQVG9vvWK87I8KOgw6VkaEgAg0YaQTY1FiPZoOVKEtICQl9yANttJ37CA5uJFSlRBDqs3cDfiA8bmYSCdRJJL2B5Fr94HIPEHzqbqDuOOCO1Ie+CvDagROWEuSSAoVHVmoT9Il8LOM6cKEgMT32+v2j6vl6DoTWoZ2e42P4IfHHyyWR6GIUwr9/vGi8alA8ywORqDgbfWJvxbnipX+kk+Yh34Sfu/wC8RKluamv1hpZOOiUcd7Z9RxONdBUCHDWLj6XuIR5qmWtOhZCwagEOUu5odharxL4LOFy2SD5QQdPq/wB4ZJV8Socv1FL8wnq30WhjpirESEooGqQLfjRUeHZ4S6wQ1E6bMDyd1XpEvn3ypUkvyI9yjNWSB9a0Z+L7e0KpJOyri2qH3jWeorSp3Q2kdCPmem/6RI4iZvFPmizNlkEk0dI03N3flgaxKTJpFDEcq91giqVHQTXEESVlLGAUYh4MkYda6D32EToKRa5fiBoCy9Q6R13+m8S/ijKwSqckMSSVDrvTY7wyw05kJBCTpGm5cg7jjn1jnjsWkIUm7uOzj7xqW1TCotbRGyJxQoEbR9My7xBKnIB1BKjcEtXobGPl86WQSDtBuV4vSdJsbd4mpOO0apYo5lUipzoyzNKkKBJHmaz9D13hYB5SfysYRWPZgYCEvkyeb8f0kq6MSmMjohmjyBRnoDnzYHkpeseKOotBCQwjRKRPFjc3SNVRzLAOTHZTAOYHkZTMnDWTpQbE/oIjxs9dOOGNAk6eVHpHFiSwhyrw8Got+WFo0GV6BzybQekTWRSYNIkNT3MFIltDrJMrSXWquwG3UmGmKy9CknygEWIDH6RRYm1YkvyowlxomcNgFTCyQ/csPeOyPChSdRmMNwkPT1/aHutEtHmBAdqVfs1wReF8zPEgKHwzU0L7dtjBpLszzyOT0e4jw3LA8qySLgaTezj1hcvIF3lrcdQR9KwcjNgsjbuB7dv2gpKUEium9L06gDvC6fQqtEzPXMQWUCDsdj2MLMXMe5YRc4rCCYkgpcXo9C3Pd7bRDZrk60LYOpBNDx0PB+8BJWCTdFB4ZITLSQGK1XNiHLGlRZouMHmDAlXla7EF3tYXcikQMpWhCUn/AGjtSsMpOYOCxre9KCxFth9YdZKF9Pkjv4xCpikKSCwGnq5rb1idFL/WK3DYklNAALv96NVngiVKQpKgQkuQTXk0LtZun6sJLls6qI9CiQSA7X6DntDTJELOptQCqAgX5oekVUvKE7BDgUdIZhty7NaOU9JSmhYAlm+XhwE1G9I6OLi7ApfQj8RyUpTpABZy9Qaci21usTUhbELug3Yse0OfE2JdZAuUsf8AsRWu/ftEjKxCpRKSPKYVq26KXVF5h8TrSm7OwOwDgX2H7wUrDImODL8wo53bYVu9IicPPLOhUEHNpoa9C77vy947kjuyknSUoDEBNf8Aa6nYUegar9oHm4wJQa36ty1B9on8RnS1OfMTyezGOMlS5xoCo/QQP4ctDT+uL8Nt+eke/FJFYyXkJQHWp+iQ47P+3IgjQnV5Un8oXG0CqLQmlsT46S4pcfUQHhpRUoAXMUKsGC9GIv8AwICRlipcxxUfUPBX7Kymu12OpGUqVJ1pUFFPzCxbkciAiHpxBmWZv8FWo/K1RASlbiBkSjTQ3485Z4yhM7pTSMj2XNpGQvJGR4MifQLkuVmctrC6jwP3h5n+BQlCCkAEUpSgG/O0BZZnJlI0hAO729+Y7InKnK1KIJBYAMwbvGi4uNeRI454pcn0gE4dKU61gGzDrx3pA683WaAhI4H6vBOdYhBA0mofYj3rftCeJ/w6U3J2xrgsxK/Kfne/IN4bKwDh70tuesT+RJeeN6Rb4eWDVTHSC16OTvYHb0hoR5CuVCCXivgK0t5VVA4O8P8ABqJFQwLex2hJ4nl/KpgKkC7t1eCcpxIVLBckJFXVxTYcw8JU6BNJqwTxYkjSUg6U0PTVZh2iZ+MTvFbm2NBlLQRUgAMaEUZutDeIuSljw32iWRXI6PQSlZSXEUWST/iB2q9+PTesTul4aeF8YAtSVB0/Mft6wsewp6KqSi6tJTsA1ye1CH+8KMwwqQdJ+Vd224I/OYrBLBTqDvSgqdgXft9BCTPQNKjuSDWjWrSjtFJxpWGEr0Sc5BYbs6TfaBZU4oNLXjpmWZfDnkH5VAE9C1Y9MnVVBBEZ3aHiw/A5ixSaULuQ49toocJOTq1JKdWknoXvpreny9IjPgHYRnxZgFNrQ8ZtDSSZaf1SXZYVpSauXJ2dixFzQdDCvPPFLAolLJe/ADf28HbtC/L8ln4htSilHPQccxWZV4Jky2OjWeVFx3Zv0i6UpIg3GJEZXJ+IdRr+fntBmYZEFAx9JRk8tIYpFOAB9oX4/L5elgkOTT9ST+28OoUifO2fJcRk82WXS7RoBNa0XmKw6UlhVOx+/eFuJSBa8I4rsoycwGVrmnzkhI2Fz2igyuRookUFmHv3puY6CWPhlT2oA3uYOyvBsA4JcGx/em3qImtsdKkdZEhJA1b2rQu9y1DQUgNchImFlDrvz/k2rDjNJnwpSlNpCgwD3Pa4ZzvxEUudVxCzfgCkOZ0rk0e+46x7NleYsSWo5Lu3BsO20C5fmbkBVQT6w3l4Vw1BYgq9wCBZz9+sCPuH5iHOcsJQSnY+/eAcsxBUlt0/aLBWEJcNcO4sGpVtnpEKpXwcQoMwCrdD/BguOjRgycZDUR5HQCMjNs9YDxmL0DqYd4RkSgGclO96i49YTZrOExfygB2DBqQ8k6WJrtX942xVHhZM3qCCeomljGmGkqWQhNSSwhxjsnM1RUhhzW7b9IYZDkyZJClEFRudhVmAN94EYu6ItheRZGmUx+ZS6ElvUJrDKdJ8rkaeAWbZiWta/WNZk1qlTB2A0uRpO3ViYHxE4CgBO2ol3is5KKBBNsBx0kzAB/tvv6xP4HF6VrTsC7bV6RYYfSmUp+DHznEY4oxCmsaFu8Z4pvY7lsvMMqVNS4cF6PWjPfuLUdol8ywWhZLFj9v4jnLxrHUg0Jdvs0MpGYJmMlVibEttSu56mGk+X9Co0JioM0NslwZVO1oHkQCFKDgK9DzQN0g7D5dIUymdjVz5XegZuN4dBTI0oCUgJehqDcNXi94aGN9sVtLoYpnkJTpABAam+m1Nh35ifz3GuNKmBpxtd23p9Y2zLOAlLAMWB2qX93v7xJ5njyf+yqM9oOSV6QYQrYHPlfGUs7OwgZC5kk+W0PMFhdKOsbTsIkwPA3GwGRnqSPMGP5vD3JsF8Z1lygdWe27WhGrJASO9oscullkIBASkurhh8vc06QFBWB6Q/wAqw4IHlISVMLB2FyLe0PZuJRKSSos3ue0AJxQlyAUgEsSGc9mHWIDOM9nLJL/nA4i88igjMoObDsTnU4YiYt3BJDF9IBtQEWDQ/wAFmYmo1ClSGaupiwAtyb7xAysxKqE1EGyZp5YfT0HMY45ZRezTwUhviNGnTpUFFqOQ/BBZnf7e07jZpC0jv2cfxWHeKUHBTUtd9wOLVhbj5NHajv8AnvBct0VUdG68UNCAnYKe71avG94c5OxSlJDge1aD93iVWssALM4/O4ih8L4lKj5tg7bUIoSewh4PZOa9oZ4twZEhwKBubbd4gJsxQ/ePsGgKSUnzBmL2NO9DEbi/BSgpWhadN2VRh3ZoaePdoipEvInOeDFhkWK1pbzAilLChev6QqV4HmhVVSwDu5b7Q7wWUmQhioeY+bowNdi1Gs7wkYSTGbRsqa5Lhg4U5HTn+4/v1iM8YSgMQVAM4H1EXyU6CNSUgEanF6W+kfPvFs556hsGqLW2irQ8Dhh80ISA1oyFoMexHijcsrCJ+NB+W8VeAxLpBIexryLvCGR4fUKkinT2gxElUsGxEOmjDxpFJh8WgAlJYXLmgewEZLV5qVNSGtWopeEYzIUZg16feNpeYB70/Pz0gynQFEdysWqrgks1doAmYwqUwNoCn5kVUTWA8RjNCaXNzGZtyK6XQdmubBKSHiYwUsrW53jdElU5W8OsBlYQD/cRU8ekWXtRNRTFisGsKdFX2gvD5dMP9rHuPtDzC4fVRI/Xt94YgChbgdXA5uLgvBpsOo+SZVPXJPm3Aru3D2jZGeEBnADNfisVOJwoWGKA/ajUvyXMKR4KlrdTaWuH92EGmGyemY8rLJ8yjubCDcJkTnUokmD8LliJayBcFoby5LQ0IoSU2uhRMklND36RwPNKwZmM4KUw2p35gRSQTzCvs0wVxtnUo/00lqlTfeGGV4pKQo7jb7V+vEKVYopIGzg+sHZbPZWzAkufVn9Y7l7iUo6Gme4omSNLgDS7nZm/+TvExOVQUh3iHUgoDqfgB6PbfTURPvRjeEy/IEV7Th8Crwww638sDYca1AUruSwDcvaGOGkA/ISU3qli5FaAlwGu+9oRq+gR0wmSPKx/KfxHTMMN/oqenlP0eCcNhqhxpDb3Iduzb9t408QYgIw62AdiA1q03vtBUfss5aJfBK+IgGx52HLw38OzGKnJDBiwfdq1Bb13iUybH/DVpNjFOZGkpmpLpVdizH694anFklK1RaYbHpKQokuAHA2foL3b1gxK9aNiCD8rNS7P3DRGS8aVV8qedhttunluY74bMSlIBWEipLW3Dmu/4IushF4voojIASxdViHuC7EDij+0CYqbpUSfMkgljz06tAeJ8RpKCACoNpJ2/wCNfeEuZZoWJJCQWdjU+vIaOlkXg6MH5GGNzJ6hVAAG56CJDOJZUNVyDX1/mGmDQqbU0At0HLRvjsoJQWL0tCJN7LJxWiTaMjf4fSMgWitl+dIppqaC2+9S0DzgCDYEV5Bvx946yM0lzj5VHXQ14F39YIxGFo4OqnFzsXfrDuNrRlUkuyTzDBPVJYwoOJUksQ7e8U+Pk6an1FL7wizXDf3D8ERi90x5LyjiM3YfKXjgmaqYsA0BgvCykqEMcBgg7hPb8/Lw9JASvsPy3ACWgHk/a79I8x2JrTepAoP8Q0lSCwFKhxzc24MJs0SRMIL1ZqNQBoSSHTrRyVmExxUJ0szUt1vG/wD5ebupTd3/AC0BFJeOhSwrHMXkWvhqZ8ZJUo1TT05HWlukNEzBpsbMzgOHoCRctt3if8EyCUqOksCGNrH/ABFCUjQxokX8rh9/1EaIbiTk/cTePlJ1uKA07H+09YFw84qH/IG3Ed8+xA1smwIZqMOOYBwhImqpTnrvEYupUaPFm+JFXPtHEiDlSnrBEnKtWz7j/EF96KrIktiTGyCUHn9oGy7MCDZ+m9thFthfDpZyAXDgP+Ujb/0+kgOhJ2qz0Zg/JBg8W90Z3kXQnwWbpUqw1NUVSGDUpsd7UEbYvLpcwFanBPmBBJcFqVqKm5eOGYZUzlt6NVY4bkWvCNGeLQb6m3vvWhsaQf0wfwfYbIUJHmUolvlpU3OqxSGoz7weUoHkGkEBgHoALk6eX7OIkTn6iAElVLB41/8AUE1XkDOaAXV6NUQNeEdf7LhS0oSdSnqbVFh7H9e0TWY4n4ytCS6E7ixPMD/0UwjzquPlTU15MNMDk5Qmo43YDr1NRHBfRNY7Id00MD5fnMyQSkh0mhSbH+Yuv/GOHDkAV69qEgb1hVmHhzUHbuAKiHon0JF5xKUp6p6PGqsxl7F+8eT/AA+IETlo1BPv0ETcF5DyYZJx65haWDW52hjhsosqZU9RTs38RmCWEDSlO315pf1hhhgVqGpTuN6n0H6QuvBRJ+TZMlABCXKhbS4f97xrJxitxQn19HvHbFEIbS4PIFH6GnAjRSASBdfFLChYBw7G/SHV+BWkTmKwBUtRALEk2jIpk2DhL9/4MZHcSyyP6JfC4koWlY2NWpfrxF6VnTqLBLPV2q356x8+WmlIvcJJAQjVVtI6Wq7vsfpD4n2Y5eCezJbpJbTWgr+veFmaj/REP/EiXO1yLU9IS52wlBMZ5L3Fb0gDKbFtod5b0o77P7ftCjI0ljDbDliFWrT+Yo+h72UGEwpAc0IYv2BF3s+wjnj8rE8BnQf7XtTqLGBJeZEgClj3YHvw8PMFiRp0kbNUUa4CXvTe/tFFxkqJStbIrMMBMlKAWk92oeo5jSSpB1alEEA6QEvqVsDUMOTXsY+kzQmZ5Vp1Iqzm4HAZwf4hcvw/h0krSirkMSe9qN27QssLXQqyJ9m/huWUSKgj+61A/wCC8dJ+Z1IpWhU9Go4YVs/vGslAUlwogOE7sH+lKW4hNn2Olhwi77Uc0DkfreGb4xClylsUY/EfEm03/PeN8sJUVNQEkP8AS8ArUEhrrJA7PD3KcOEpSKHp+/MZo3dl3sLw8vSA4NW07u5a28NMQlMtJOv5WKiWJ8wrpFnFaRiZGhq17Pc+VlbUP1MSnifH65xFdIG/PYU9uIv8FZJ+5lXl+comEJBFQ7OXBJFnuwb23hnNDuP1NGsR7/WPlUtZFUlu37cQ7y3xMpICDX1uOBBWb7ElD6KifJKvLWtqgNQ0BbkiIjxT4ZZRWmigWW1n2PtF5l2ORNDo+YC3H5R4Gz6UNBVSo8wa/UHl/tDNLs5Pwz5SrLlC5ij8P5OUNTzro+6U7twSae8D/BealFPm9PpD/K1l1LFCC4dqgUa92eFCkN8Flwlq+UNarud6sf4NY6zsahCXLDcCrO9Gp623hfmmdrQgUZS7h29Q39rW7xLLxCll1KJ7n8AjpTUegpN7ZanP5VAFh6+bSr7eprSCf6oKRqBGzMUkWPlPThrR8/HvzBeCxRSoKTsQ9WBGwPeJLM72hnFeCizbKHBKQym1N6fxEVhnZSi7qcduP1j6kZImANxrTw3VgGvYvEL4jysy169lH17niK5E6FgzjgJLuD239+oo3tFFhcvQEkuXTcPpY3GkE87/ALwpyspLEKZQPqXfiwFK94fytZDGwDCpAdILE8gvc9Y7HFUdkkxJ4gzPSdKWUTXsByOaRPhZd3q7vav6R7isSVzCVHzE19PptASp5BicpWwrocS8yUAzP1jI4yFpKQVO/Rv2jI6wcioy/IZcolVVEGpUBYfNpFr7wVjcxCZa0vWrAsCG4IrWFmN8Sg6kpBrSlW/6/WE2OnLWa+Ubar9m/SLymoqoiKLbthUrFmcQ58qd7+sIM+x+pZAtDMpV8PRJSSo1Uf52EaSPCh+aYVEiqgGCR3N79ohGLeyjezzJcIyH5rYQTODAh6R0VLUG0M3R/qY4TFn+5/T8aGbXTDTez2ViKkuXhpKzFTB2I2u4LDUQOwifXJJqk1HP2MFYfNClOldr1tt/MTTa6He+yhVmRKUtt5g4q5NTf8eOys11J06i7b8tVv06NE//AF4Zr9rxwVMKzx1gvKwcYoenOQlJFgKir1r9Kn+YQzcSDqWfm/tH6mOU9bfOr0tCrH5gV+VFBzC7kzrS6CMHjdeJS9QDUxa4FWmYafKXrbkFuIhMuwukhTWqYscrxfmoAWvVhbg3/wAw/TAiu/pkny1LkUL6hcU6ViE8YYYy5ljUVf6H2i0weISCwKnoHNKnkndnApaOHiTLk4iWLJIFBy+3ekUkuSJ3TPnIngANfeNlBxSMxOVrlEhaSG/SOCJh2iA1FL4Yxigsl2CQ6vel4o8QRoU2lRKSaA81ueTCPwzg/hkrXchgjkEdYa44JSiqXd2Z9hU3+vSLQtROe2ROLxf+uhrABPoIc4KYDLSymIBDtZ7En0iYxa/9QnbVDnLMZppx2q3L94Ruuxo+QhWCWzkBTVNXFNjvE9O1JU0XEuZ8RQ8mlrgGwTYHo53hZ4l8PFLKSHP9zW5DDb84hXHygt+GIhOLtU8wRIBBtYwPLUAQxY7njvFFPZUtLCqxLSgOhStMnUFlYHmQSopIG43LCBxsROmWmAn65SVAaHQ4FGrcdtyaXEJfG8gCStVCwFvuOlfpD/B4MoTLS4OlLDuAQRS13rE/41mASZuq+lgSGJ42+3EbH8dkI96J7w5jDs1mqKHdjsOXi0yySlAZ3YkEblQJZzbsOt4+X5LmHwzsxBHN/sYvcszVkOVBy2992ILsf2hcb8D5FeyJzrBql4iZrDEq1MKUUXFNqQJor2qI+i47L5U9WuYHcVU59fbrCLEeDiFHQoaXcPdtniUscltBUkyaTOG7xkVA8PS/7lOrcs/1jIThP6Dr7J6fnirBrfSCMrwap3mUWSNv9zXbtC7KctVNVWw23J4i6w2DAKQGSEswFD6nuONhFYRvsMpUjkMAlKHpQsxo+ojfgCvWMlzNAOsguSCSABfc70f+IAzTONCtI8z16dKbEBoSYjEk1Jc3/WGlkS0hEr7KeTipa/Kki2wD9/8AEATJZJc1J3uD7jvE+ZxDKFxFXKZSkFQADX9BfpCfPseLoXLwoBcXq703a3EcMThgRalj0fpxDVWnrcDoG4uag2hfjpelTt5TQ1fncb/tEpRoupWTcyWuXMGk04gpM2aeB2jfMFJ1Apduv2jvgsQgi8MtkJpp6F+Jy5RIJJLx2lYMCD8Qtz0AjRKx3eCysFrZ2wcmhBjyTi1SyQNqW2P8RzTN/wBriOWJWaKbp+NHOmhWmpWU+BxgIYqBNia14P6Q4GYeUAFL26DehevHr7QaMaBVBcCrbhoYSsYlTB2pvb22sICk0FxTLEzwpiSKkMCHepBcdvS0BzsLLSRplJDnUNKACbE0alPttC/A5nYEsKiwIJcs72DH8eOyc0QFVu2l0l3H9t+OO8VUk0JwDMMgEqKnLOyW258vFfSFufzNAADkKdg9XVuwt+rRynZ6lJLG9wz9+n+BCDMswKj12HA5icpXpDpVsVY8EE94LlTHSFC+7RqrDukwDLmGWpjYwWrFjpljlWM8qQTc9za5DE+m8UEnElTlQFTRwpyOSH47XvEJl+LYh6ju3vFNleJqDuQz9SLdyC8CL8DSVqzvmvgwLWJkkshQdT9LszU394Iy3I/6eYFTGUo/LotZiTZqdrw3k48mWoF2S2k6qlqE32Ie9Y4z8agkHUQKvR73Z79jFeMURXJjXBzGDGwfd+eLhxSPnP8A+RcxJdAYBRBpcAWcdTWHGZeKUIACAHsws3fr15iXxavjKUtZBJLngcD2jnK9HceIhwk4Hofy0U+U5jYKUXtsA2/cu3tCDE4BP9pHoY0w2NKVMqEegxfhn1CTivihhpUb+9h1tDBEkMsGtH6De4fdjENk+NKSVJINKjf0imw2KWkgkGqgSX2NKED5S1ukVjk+xJY/oOODeoBZ+RGR2GZ6fKU1HAf67xkPyQKkQuUSAyLkku336Wh5gpdHV0YM9CmpcC3SEGXTQ6dhtwSLfeH2Ans9uw+tBUesTxMfITObpAnzNNgaNV+vreFpQdzeK/NcqE06wsBWkeW7s5oXiUxGGUNjEJpxkcto8XL+30iqE1JBQlNNKb/8gGcB+IlcHgZkxYSkH1sOYqZsrSNL2AFjsLEten+Ipj8nG5kuVMS5INRpYpYO2wcs3SOeNS8r5lB6gFiDSrNS9fWCpkwIHmJPJsRV6Dub+sKM5zYJSQlnowGwa3Xv0hpJJDpsnMVNqRsDHmWpJJIsI0CCohNyoue36GHeXZZodmYVL1PVuvESQeWzgZbsTv8ArfvHZGHLO1Ol+7cUgichlOHUA1WI54tV43kFiUhQDgq900dr2eBV9jXXRwMpgBuTzXsff7R3kYcKIADuQliwr6nk7wV8FkDSjUVIN/na7sCwDOHvQwVhMKkaFCpPUeVwAlzUOVH6PR6N6Z3Mm81ytUt9LcbGo5MLE4spbWkgmoMfRMXlmuWolixIJSKKO5BewPvW0SoykTFKQaKs5Njt9oDXF0wPe0K5eYghtR+8bzcwYHzk9o6oywBwRUUPcR6cvegEHihObAhi1KPkHqamDsNlZuo6XrW8EYfDCWWTU7qa3YQUmTuqp37RNv6KKN7YIyRspX09tzHNeCQq6Ce5/YQzkSty9nT6dfceseS5bghqkg+nf+do7YySFByv/Y44Br1jrh8zVIIdruD26w8XJKdJIZqh2bo/U1oYExuE1A6mr2G/5aO2uw0vB4jxekJCdNndmck1JMDYzxIpaSEgpT9/29IX/wBNoLEQNip8U7I2+jWZiD6wThMEVVVbiPMswBUdRbsYfqkaABYn6DmEk/CHivsFGBAo3pv7do6oysqAGgKBLCjh7t3jqZyJYdwVvThusNcozWXcqbTUJNvfpW/PSDFW9nS/gBJyAAFWkJZ/lNXdvlrQGO86fOQBqSFDYufrx2h0koWzeYFwFXHO3X7x2GHSpStSRYJAVZRu53EW9Mkp0T3/AJib/wAfYxkMpvhxOotNSmtiFFo8heEivqRIXDYh0s9tu8PU48BCUpqWqd33fkAe0SikFJf/ABB6ZhIv6P8ApCJ10dkjvZRS8SAA5BALC7glvmtfjvG8nGJDFuQXb3bevu3MT3xiGv6Ut/MESMQGY1J5PZm6w6n4JOI/kYvU7Urd6gDci9o1xM7zBLKAswpYFnfZyloXS8yTXVf+1tmqad+YHxGcAA1JHBf6mDyVUHj5CMZi9AdSySHS24pYh3atzE3MxbkqVXj9I44vGlRJLtAidSyE+kLVgch5ksjW6jQE0JswvFRKll/KNxS4DgAEdK+0KcmkhMtiD02/Hh6nDFaGStlMQSaGwcvxb+Y6O2HpCfMs18xCBw5IBqBtTaFE3FFJHmq146YuWZSihYY/Q9RyIGmpSb26frCNtvZzdDKRnStKUn5Q4JTRRfZ9qxVZY60sACkFwQSQSajhiDfvEFNk6dKksQQd+CxfiKvwfiXCkgkFwaGjb09BFcbd0xZdWimw/lSEFgSS9yHUXNKh2L+hiczjBaJhIuEg1IYi216N7RYSlJKaM7vX9dze8SmfzR8VbV8hB61bYM7xTKtWLilsWZktLoULrDEdQ33H2jSYSl0JZy2o79hHLFqb4TtSrU2HrSDcmBKxYMbvfU3BFoh3ookk7OmDwnlY7luxZ3cPt+Xg8YYBFQAaVoxahBFa19oMm4RKXI7BiSaA9DAuYYln16aAdGKWagDlrdjFeCigObl0clYMM5AalKB2vYAXfrAcuQ4S6qKdRoBUj7UqIBxed62CadSGPVq26wHLxanelD9olKSvoZMqDN+IAlS1ElIW9BajM1aNXcNHSZghQg6QbEAAENQja7v2MKcBnfnZYQEqoFAAFJen5tFPp1B/KptXLtwQd+7PFYpTWibk4iLOMmdBI+cAqNXoKU9A9eREVh0a19I+uyZCQkg11CocVb6sLta8fOMTgRJnTZYcgKcUqQah+Gf6Qs4cRoz5DPCYbQnVYAXuOxHWkdcPiGdZqR9Tt2EDzZhogWpTZ+e8MUy2kKVqALEXD+td2p6xJLeit6JmZPdRJNY0M7gwNiVE+kcJc6AkJJuynyXNtB2/bqOYq5MwKZRLpP8AdcksR5uLtHzrDKqGigy3EKYgfIPMS9qgOHvVgwhoTadCtJj5eO0kjSg1uX3jIDEl6+evALekZFrZ1EYOto5zMPuk+n7QyynAiYtlWAcjnpFOJKW06Q3DCJQg2rRqz54LVWfPzjZiDf0NoJl5wlXzID9IOzbBhEwpZ0liOgO33hXMy4H5T6ftCuvIPStco9HWdiRcAwFMKlWjpIwswOQLXeOwmM2oN9veGSXglx8MC/pCbwRh5GmsEvHvw7wbO9Ma4OYzU7X+naKXDTWdnBKaGrnl3DO5v0iMw80ghwW+0UGXZi6h5nFC+5aDDTJzG+OyoYqWEq8ulLhW4Nq9Ig8dl65Mwy1/MPYvF5gsdcmjOeb0FRfb6RtmWXSsSEhQJLvqAZQBG3I6RWePkrXZFS4vZ8+lJentFR4XwvwZkxK/KoEAuCLgEiouNXH6GMxXgrQzTXBO6Wo21amHeU4JMqXpD0c15q7FukLCDT2GUlWhvNkpNUOHJYixbcEUtElj8T5lK8xcipOwq4+vvDXM8zEqWQghJLkuw2bszfpERicxNXJNG7DYd2h8rXQcadWc0ZgStCQQG1VP/Lr2/SKnJ0JSGFSK07Xr1++8REpJcHr6RbZfPSASUm4ag4r3TsK+8Th2M+ht8Vkl9yxKSL7vu7feJDxBiyqYEsevU7n7RT4acCSQUsob7MTVixB78QqzfKDN8yGChXepH+27wcltaBHT2S39O5d46pmaR1j1chaT5wUk7EEe3vG4tEWOdJkwGXpY69YUC/l0sQQRy7EHvFT4WxepGmtN9ugfeJOXWluptFf4aw5TLIYgudT8ilXt+9IfFfIWdUPpSXZxWj1Y8lm3brHzzxTiR/WKIf5U97bx9ASGR5gG0tV/Z3j5LnWL1YqYWaulv+tIvlWqEx/Y6wuI82qjufTvD+ZjUqlpRTTVwd3F/LvcWuxiPwOIp1hrg5rDb6P0vGRPiaasAzOWUFSQlwaBXTtCgyzFfLUFfMAf5jaflEurEOL+z0rWAr8CtE3Iw6xUUIhv8edOCUqJVofYXUXLkXJ5PEGysnBJSSdXQjT+5p2hzgsuFgAQQxDM/oIpGDYraRtIwywkMgM3+5Q+jRkGy8pUoPX72tvGRfiS5Hz9BYhqRXYcuhL8RkZCYugZCd8Rf+9/+o/WFkZGRmyfI9j8f/OI58PB1kG2kwPmsoBZAA9oyMiq+Biz/wCojl0WQLPBiI9jIUvH4h2XjynvA8yi1NRiloyMij6Rkl82P8que4/+Zh7LotLUt94yMjRDohPs7Sagg/7j9oHy+YXNTc/aMjIoxF0TPiAvNU9WUWeJufcDZ49jIxP5GpdBDeX0hhhlf6Z/6iMjI4ERnl5ZSmpQfUCGJV509gf/AOYyMisOgS7BvE//ALKf+/8A9YlDvGRkSyfIMPie4U+Yd4uctDqlPXevXS/3PvHkZD4PIkxrmSmkkjk/cx8ZxXznufuYyMh8nYsPiE4c2hnKP6RkZGRmqHQ1AqOwjrhxUDalPUx7GQV2cxpg0DUKDaG+HT/qJH5V3jIyNcTLLsd/DHA9oyMjI0kD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40" name="AutoShape 16" descr="data:image/jpeg;base64,/9j/4AAQSkZJRgABAQAAAQABAAD/2wCEAAkGBhQSERUUExQWFRUWGBoXGBgYGBoaGBsaFhocHBgcFhcYHCYeGBkkGRgYHy8gIycpLCwsGB4xNTAqNSYrLCkBCQoKDgwOGg8PGiokHyQsLCwsLCksLCwsLCwsLCwpKSwsKSwsKSksLCwsKSwsKSksLCwsLCksLCwsLCwsLCw1Kf/AABEIAMIBAwMBIgACEQEDEQH/xAAbAAADAAMBAQAAAAAAAAAAAAAEBQYAAgMBB//EADwQAAECBAUCBAUDAwQBBAMAAAECEQADITEEBRJBUWFxBiKBkRMyobHwwdHhFELxI1JichUWM7LCB4Ki/8QAGQEAAwEBAQAAAAAAAAAAAAAAAQIDBAAF/8QAJBEAAgICAgEEAwEAAAAAAAAAAAECEQMhEjFBEyIyUQRhcTP/2gAMAwEAAhEDEQA/AJucqAMRMgjETIW4hZNBHM45JTqPQQUlNY8loaCcsxCUzUlYdO/Tg+hiD2zRDHKS0hjg/Dilp1KVpewZ6da0hVjJRlKUlV0n8aK+fnMlCdRmJboXJ9BEDm+YmdNUuwNh0ENkjHVGj8Sc4tprRwmTDMUBtBoy4HyhL/nMLpJIUCLw/k5mlKWSnzbk29IWNIbNGc3oBwkr4WpD7wwyvMFSyzgtUerO0L5wN7mPJawW+7flekC2naJyjWmVy8zQsBOgFJ81enPrCvEYOQSNKEqUGoxY3cmv5SFYxBSb+xYXf0vDDDzkkipCSQVG9vvWK87I8KOgw6VkaEgAg0YaQTY1FiPZoOVKEtICQl9yANttJ37CA5uJFSlRBDqs3cDfiA8bmYSCdRJJL2B5Fr94HIPEHzqbqDuOOCO1Ie+CvDagROWEuSSAoVHVmoT9Il8LOM6cKEgMT32+v2j6vl6DoTWoZ2e42P4IfHHyyWR6GIUwr9/vGi8alA8ywORqDgbfWJvxbnipX+kk+Yh34Sfu/wC8RKluamv1hpZOOiUcd7Z9RxONdBUCHDWLj6XuIR5qmWtOhZCwagEOUu5odharxL4LOFy2SD5QQdPq/wB4ZJV8Socv1FL8wnq30WhjpirESEooGqQLfjRUeHZ4S6wQ1E6bMDyd1XpEvn3ypUkvyI9yjNWSB9a0Z+L7e0KpJOyri2qH3jWeorSp3Q2kdCPmem/6RI4iZvFPmizNlkEk0dI03N3flgaxKTJpFDEcq91giqVHQTXEESVlLGAUYh4MkYda6D32EToKRa5fiBoCy9Q6R13+m8S/ijKwSqckMSSVDrvTY7wyw05kJBCTpGm5cg7jjn1jnjsWkIUm7uOzj7xqW1TCotbRGyJxQoEbR9My7xBKnIB1BKjcEtXobGPl86WQSDtBuV4vSdJsbd4mpOO0apYo5lUipzoyzNKkKBJHmaz9D13hYB5SfysYRWPZgYCEvkyeb8f0kq6MSmMjohmjyBRnoDnzYHkpeseKOotBCQwjRKRPFjc3SNVRzLAOTHZTAOYHkZTMnDWTpQbE/oIjxs9dOOGNAk6eVHpHFiSwhyrw8Got+WFo0GV6BzybQekTWRSYNIkNT3MFIltDrJMrSXWquwG3UmGmKy9CknygEWIDH6RRYm1YkvyowlxomcNgFTCyQ/csPeOyPChSdRmMNwkPT1/aHutEtHmBAdqVfs1wReF8zPEgKHwzU0L7dtjBpLszzyOT0e4jw3LA8qySLgaTezj1hcvIF3lrcdQR9KwcjNgsjbuB7dv2gpKUEium9L06gDvC6fQqtEzPXMQWUCDsdj2MLMXMe5YRc4rCCYkgpcXo9C3Pd7bRDZrk60LYOpBNDx0PB+8BJWCTdFB4ZITLSQGK1XNiHLGlRZouMHmDAlXla7EF3tYXcikQMpWhCUn/AGjtSsMpOYOCxre9KCxFth9YdZKF9Pkjv4xCpikKSCwGnq5rb1idFL/WK3DYklNAALv96NVngiVKQpKgQkuQTXk0LtZun6sJLls6qI9CiQSA7X6DntDTJELOptQCqAgX5oekVUvKE7BDgUdIZhty7NaOU9JSmhYAlm+XhwE1G9I6OLi7ApfQj8RyUpTpABZy9Qaci21usTUhbELug3Yse0OfE2JdZAuUsf8AsRWu/ftEjKxCpRKSPKYVq26KXVF5h8TrSm7OwOwDgX2H7wUrDImODL8wo53bYVu9IicPPLOhUEHNpoa9C77vy947kjuyknSUoDEBNf8Aa6nYUegar9oHm4wJQa36ty1B9on8RnS1OfMTyezGOMlS5xoCo/QQP4ctDT+uL8Nt+eke/FJFYyXkJQHWp+iQ47P+3IgjQnV5Un8oXG0CqLQmlsT46S4pcfUQHhpRUoAXMUKsGC9GIv8AwICRlipcxxUfUPBX7Kymu12OpGUqVJ1pUFFPzCxbkciAiHpxBmWZv8FWo/K1RASlbiBkSjTQ3485Z4yhM7pTSMj2XNpGQvJGR4MifQLkuVmctrC6jwP3h5n+BQlCCkAEUpSgG/O0BZZnJlI0hAO729+Y7InKnK1KIJBYAMwbvGi4uNeRI454pcn0gE4dKU61gGzDrx3pA683WaAhI4H6vBOdYhBA0mofYj3rftCeJ/w6U3J2xrgsxK/Kfne/IN4bKwDh70tuesT+RJeeN6Rb4eWDVTHSC16OTvYHb0hoR5CuVCCXivgK0t5VVA4O8P8ABqJFQwLex2hJ4nl/KpgKkC7t1eCcpxIVLBckJFXVxTYcw8JU6BNJqwTxYkjSUg6U0PTVZh2iZ+MTvFbm2NBlLQRUgAMaEUZutDeIuSljw32iWRXI6PQSlZSXEUWST/iB2q9+PTesTul4aeF8YAtSVB0/Mft6wsewp6KqSi6tJTsA1ye1CH+8KMwwqQdJ+Vd224I/OYrBLBTqDvSgqdgXft9BCTPQNKjuSDWjWrSjtFJxpWGEr0Sc5BYbs6TfaBZU4oNLXjpmWZfDnkH5VAE9C1Y9MnVVBBEZ3aHiw/A5ixSaULuQ49toocJOTq1JKdWknoXvpreny9IjPgHYRnxZgFNrQ8ZtDSSZaf1SXZYVpSauXJ2dixFzQdDCvPPFLAolLJe/ADf28HbtC/L8ln4htSilHPQccxWZV4Jky2OjWeVFx3Zv0i6UpIg3GJEZXJ+IdRr+fntBmYZEFAx9JRk8tIYpFOAB9oX4/L5elgkOTT9ST+28OoUifO2fJcRk82WXS7RoBNa0XmKw6UlhVOx+/eFuJSBa8I4rsoycwGVrmnzkhI2Fz2igyuRookUFmHv3puY6CWPhlT2oA3uYOyvBsA4JcGx/em3qImtsdKkdZEhJA1b2rQu9y1DQUgNchImFlDrvz/k2rDjNJnwpSlNpCgwD3Pa4ZzvxEUudVxCzfgCkOZ0rk0e+46x7NleYsSWo5Lu3BsO20C5fmbkBVQT6w3l4Vw1BYgq9wCBZz9+sCPuH5iHOcsJQSnY+/eAcsxBUlt0/aLBWEJcNcO4sGpVtnpEKpXwcQoMwCrdD/BguOjRgycZDUR5HQCMjNs9YDxmL0DqYd4RkSgGclO96i49YTZrOExfygB2DBqQ8k6WJrtX942xVHhZM3qCCeomljGmGkqWQhNSSwhxjsnM1RUhhzW7b9IYZDkyZJClEFRudhVmAN94EYu6ItheRZGmUx+ZS6ElvUJrDKdJ8rkaeAWbZiWta/WNZk1qlTB2A0uRpO3ViYHxE4CgBO2ol3is5KKBBNsBx0kzAB/tvv6xP4HF6VrTsC7bV6RYYfSmUp+DHznEY4oxCmsaFu8Z4pvY7lsvMMqVNS4cF6PWjPfuLUdol8ywWhZLFj9v4jnLxrHUg0Jdvs0MpGYJmMlVibEttSu56mGk+X9Co0JioM0NslwZVO1oHkQCFKDgK9DzQN0g7D5dIUymdjVz5XegZuN4dBTI0oCUgJehqDcNXi94aGN9sVtLoYpnkJTpABAam+m1Nh35ifz3GuNKmBpxtd23p9Y2zLOAlLAMWB2qX93v7xJ5njyf+yqM9oOSV6QYQrYHPlfGUs7OwgZC5kk+W0PMFhdKOsbTsIkwPA3GwGRnqSPMGP5vD3JsF8Z1lygdWe27WhGrJASO9oscullkIBASkurhh8vc06QFBWB6Q/wAqw4IHlISVMLB2FyLe0PZuJRKSSos3ue0AJxQlyAUgEsSGc9mHWIDOM9nLJL/nA4i88igjMoObDsTnU4YiYt3BJDF9IBtQEWDQ/wAFmYmo1ClSGaupiwAtyb7xAysxKqE1EGyZp5YfT0HMY45ZRezTwUhviNGnTpUFFqOQ/BBZnf7e07jZpC0jv2cfxWHeKUHBTUtd9wOLVhbj5NHajv8AnvBct0VUdG68UNCAnYKe71avG94c5OxSlJDge1aD93iVWssALM4/O4ih8L4lKj5tg7bUIoSewh4PZOa9oZ4twZEhwKBubbd4gJsxQ/ePsGgKSUnzBmL2NO9DEbi/BSgpWhadN2VRh3ZoaePdoipEvInOeDFhkWK1pbzAilLChev6QqV4HmhVVSwDu5b7Q7wWUmQhioeY+bowNdi1Gs7wkYSTGbRsqa5Lhg4U5HTn+4/v1iM8YSgMQVAM4H1EXyU6CNSUgEanF6W+kfPvFs556hsGqLW2irQ8Dhh80ISA1oyFoMexHijcsrCJ+NB+W8VeAxLpBIexryLvCGR4fUKkinT2gxElUsGxEOmjDxpFJh8WgAlJYXLmgewEZLV5qVNSGtWopeEYzIUZg16feNpeYB70/Pz0gynQFEdysWqrgks1doAmYwqUwNoCn5kVUTWA8RjNCaXNzGZtyK6XQdmubBKSHiYwUsrW53jdElU5W8OsBlYQD/cRU8ekWXtRNRTFisGsKdFX2gvD5dMP9rHuPtDzC4fVRI/Xt94YgChbgdXA5uLgvBpsOo+SZVPXJPm3Aru3D2jZGeEBnADNfisVOJwoWGKA/ajUvyXMKR4KlrdTaWuH92EGmGyemY8rLJ8yjubCDcJkTnUokmD8LliJayBcFoby5LQ0IoSU2uhRMklND36RwPNKwZmM4KUw2p35gRSQTzCvs0wVxtnUo/00lqlTfeGGV4pKQo7jb7V+vEKVYopIGzg+sHZbPZWzAkufVn9Y7l7iUo6Gme4omSNLgDS7nZm/+TvExOVQUh3iHUgoDqfgB6PbfTURPvRjeEy/IEV7Th8Crwww638sDYca1AUruSwDcvaGOGkA/ISU3qli5FaAlwGu+9oRq+gR0wmSPKx/KfxHTMMN/oqenlP0eCcNhqhxpDb3Iduzb9t408QYgIw62AdiA1q03vtBUfss5aJfBK+IgGx52HLw38OzGKnJDBiwfdq1Bb13iUybH/DVpNjFOZGkpmpLpVdizH694anFklK1RaYbHpKQokuAHA2foL3b1gxK9aNiCD8rNS7P3DRGS8aVV8qedhttunluY74bMSlIBWEipLW3Dmu/4IushF4voojIASxdViHuC7EDij+0CYqbpUSfMkgljz06tAeJ8RpKCACoNpJ2/wCNfeEuZZoWJJCQWdjU+vIaOlkXg6MH5GGNzJ6hVAAG56CJDOJZUNVyDX1/mGmDQqbU0At0HLRvjsoJQWL0tCJN7LJxWiTaMjf4fSMgWitl+dIppqaC2+9S0DzgCDYEV5Bvx946yM0lzj5VHXQ14F39YIxGFo4OqnFzsXfrDuNrRlUkuyTzDBPVJYwoOJUksQ7e8U+Pk6an1FL7wizXDf3D8ERi90x5LyjiM3YfKXjgmaqYsA0BgvCykqEMcBgg7hPb8/Lw9JASvsPy3ACWgHk/a79I8x2JrTepAoP8Q0lSCwFKhxzc24MJs0SRMIL1ZqNQBoSSHTrRyVmExxUJ0szUt1vG/wD5ebupTd3/AC0BFJeOhSwrHMXkWvhqZ8ZJUo1TT05HWlukNEzBpsbMzgOHoCRctt3if8EyCUqOksCGNrH/ABFCUjQxokX8rh9/1EaIbiTk/cTePlJ1uKA07H+09YFw84qH/IG3Ed8+xA1smwIZqMOOYBwhImqpTnrvEYupUaPFm+JFXPtHEiDlSnrBEnKtWz7j/EF96KrIktiTGyCUHn9oGy7MCDZ+m9thFthfDpZyAXDgP+Ujb/0+kgOhJ2qz0Zg/JBg8W90Z3kXQnwWbpUqw1NUVSGDUpsd7UEbYvLpcwFanBPmBBJcFqVqKm5eOGYZUzlt6NVY4bkWvCNGeLQb6m3vvWhsaQf0wfwfYbIUJHmUolvlpU3OqxSGoz7weUoHkGkEBgHoALk6eX7OIkTn6iAElVLB41/8AUE1XkDOaAXV6NUQNeEdf7LhS0oSdSnqbVFh7H9e0TWY4n4ytCS6E7ixPMD/0UwjzquPlTU15MNMDk5Qmo43YDr1NRHBfRNY7Id00MD5fnMyQSkh0mhSbH+Yuv/GOHDkAV69qEgb1hVmHhzUHbuAKiHon0JF5xKUp6p6PGqsxl7F+8eT/AA+IETlo1BPv0ETcF5DyYZJx65haWDW52hjhsosqZU9RTs38RmCWEDSlO315pf1hhhgVqGpTuN6n0H6QuvBRJ+TZMlABCXKhbS4f97xrJxitxQn19HvHbFEIbS4PIFH6GnAjRSASBdfFLChYBw7G/SHV+BWkTmKwBUtRALEk2jIpk2DhL9/4MZHcSyyP6JfC4koWlY2NWpfrxF6VnTqLBLPV2q356x8+WmlIvcJJAQjVVtI6Wq7vsfpD4n2Y5eCezJbpJbTWgr+veFmaj/REP/EiXO1yLU9IS52wlBMZ5L3Fb0gDKbFtod5b0o77P7ftCjI0ljDbDliFWrT+Yo+h72UGEwpAc0IYv2BF3s+wjnj8rE8BnQf7XtTqLGBJeZEgClj3YHvw8PMFiRp0kbNUUa4CXvTe/tFFxkqJStbIrMMBMlKAWk92oeo5jSSpB1alEEA6QEvqVsDUMOTXsY+kzQmZ5Vp1Iqzm4HAZwf4hcvw/h0krSirkMSe9qN27QssLXQqyJ9m/huWUSKgj+61A/wCC8dJ+Z1IpWhU9Go4YVs/vGslAUlwogOE7sH+lKW4hNn2Olhwi77Uc0DkfreGb4xClylsUY/EfEm03/PeN8sJUVNQEkP8AS8ArUEhrrJA7PD3KcOEpSKHp+/MZo3dl3sLw8vSA4NW07u5a28NMQlMtJOv5WKiWJ8wrpFnFaRiZGhq17Pc+VlbUP1MSnifH65xFdIG/PYU9uIv8FZJ+5lXl+comEJBFQ7OXBJFnuwb23hnNDuP1NGsR7/WPlUtZFUlu37cQ7y3xMpICDX1uOBBWb7ElD6KifJKvLWtqgNQ0BbkiIjxT4ZZRWmigWW1n2PtF5l2ORNDo+YC3H5R4Gz6UNBVSo8wa/UHl/tDNLs5Pwz5SrLlC5ij8P5OUNTzro+6U7twSae8D/BealFPm9PpD/K1l1LFCC4dqgUa92eFCkN8Flwlq+UNarud6sf4NY6zsahCXLDcCrO9Gp623hfmmdrQgUZS7h29Q39rW7xLLxCll1KJ7n8AjpTUegpN7ZanP5VAFh6+bSr7eprSCf6oKRqBGzMUkWPlPThrR8/HvzBeCxRSoKTsQ9WBGwPeJLM72hnFeCizbKHBKQym1N6fxEVhnZSi7qcduP1j6kZImANxrTw3VgGvYvEL4jysy169lH17niK5E6FgzjgJLuD239+oo3tFFhcvQEkuXTcPpY3GkE87/ALwpyspLEKZQPqXfiwFK94fytZDGwDCpAdILE8gvc9Y7HFUdkkxJ4gzPSdKWUTXsByOaRPhZd3q7vav6R7isSVzCVHzE19PptASp5BicpWwrocS8yUAzP1jI4yFpKQVO/Rv2jI6wcioy/IZcolVVEGpUBYfNpFr7wVjcxCZa0vWrAsCG4IrWFmN8Sg6kpBrSlW/6/WE2OnLWa+Ubar9m/SLymoqoiKLbthUrFmcQ58qd7+sIM+x+pZAtDMpV8PRJSSo1Uf52EaSPCh+aYVEiqgGCR3N79ohGLeyjezzJcIyH5rYQTODAh6R0VLUG0M3R/qY4TFn+5/T8aGbXTDTez2ViKkuXhpKzFTB2I2u4LDUQOwifXJJqk1HP2MFYfNClOldr1tt/MTTa6He+yhVmRKUtt5g4q5NTf8eOys11J06i7b8tVv06NE//AF4Zr9rxwVMKzx1gvKwcYoenOQlJFgKir1r9Kn+YQzcSDqWfm/tH6mOU9bfOr0tCrH5gV+VFBzC7kzrS6CMHjdeJS9QDUxa4FWmYafKXrbkFuIhMuwukhTWqYscrxfmoAWvVhbg3/wAw/TAiu/pkny1LkUL6hcU6ViE8YYYy5ljUVf6H2i0weISCwKnoHNKnkndnApaOHiTLk4iWLJIFBy+3ekUkuSJ3TPnIngANfeNlBxSMxOVrlEhaSG/SOCJh2iA1FL4Yxigsl2CQ6vel4o8QRoU2lRKSaA81ueTCPwzg/hkrXchgjkEdYa44JSiqXd2Z9hU3+vSLQtROe2ROLxf+uhrABPoIc4KYDLSymIBDtZ7En0iYxa/9QnbVDnLMZppx2q3L94Ruuxo+QhWCWzkBTVNXFNjvE9O1JU0XEuZ8RQ8mlrgGwTYHo53hZ4l8PFLKSHP9zW5DDb84hXHygt+GIhOLtU8wRIBBtYwPLUAQxY7njvFFPZUtLCqxLSgOhStMnUFlYHmQSopIG43LCBxsROmWmAn65SVAaHQ4FGrcdtyaXEJfG8gCStVCwFvuOlfpD/B4MoTLS4OlLDuAQRS13rE/41mASZuq+lgSGJ42+3EbH8dkI96J7w5jDs1mqKHdjsOXi0yySlAZ3YkEblQJZzbsOt4+X5LmHwzsxBHN/sYvcszVkOVBy2992ILsf2hcb8D5FeyJzrBql4iZrDEq1MKUUXFNqQJor2qI+i47L5U9WuYHcVU59fbrCLEeDiFHQoaXcPdtniUscltBUkyaTOG7xkVA8PS/7lOrcs/1jIThP6Dr7J6fnirBrfSCMrwap3mUWSNv9zXbtC7KctVNVWw23J4i6w2DAKQGSEswFD6nuONhFYRvsMpUjkMAlKHpQsxo+ojfgCvWMlzNAOsguSCSABfc70f+IAzTONCtI8z16dKbEBoSYjEk1Jc3/WGlkS0hEr7KeTipa/Kki2wD9/8AEATJZJc1J3uD7jvE+ZxDKFxFXKZSkFQADX9BfpCfPseLoXLwoBcXq703a3EcMThgRalj0fpxDVWnrcDoG4uag2hfjpelTt5TQ1fncb/tEpRoupWTcyWuXMGk04gpM2aeB2jfMFJ1Apduv2jvgsQgi8MtkJpp6F+Jy5RIJJLx2lYMCD8Qtz0AjRKx3eCysFrZ2wcmhBjyTi1SyQNqW2P8RzTN/wBriOWJWaKbp+NHOmhWmpWU+BxgIYqBNia14P6Q4GYeUAFL26DehevHr7QaMaBVBcCrbhoYSsYlTB2pvb22sICk0FxTLEzwpiSKkMCHepBcdvS0BzsLLSRplJDnUNKACbE0alPttC/A5nYEsKiwIJcs72DH8eOyc0QFVu2l0l3H9t+OO8VUk0JwDMMgEqKnLOyW258vFfSFufzNAADkKdg9XVuwt+rRynZ6lJLG9wz9+n+BCDMswKj12HA5icpXpDpVsVY8EE94LlTHSFC+7RqrDukwDLmGWpjYwWrFjpljlWM8qQTc9za5DE+m8UEnElTlQFTRwpyOSH47XvEJl+LYh6ju3vFNleJqDuQz9SLdyC8CL8DSVqzvmvgwLWJkkshQdT9LszU394Iy3I/6eYFTGUo/LotZiTZqdrw3k48mWoF2S2k6qlqE32Ie9Y4z8agkHUQKvR73Z79jFeMURXJjXBzGDGwfd+eLhxSPnP8A+RcxJdAYBRBpcAWcdTWHGZeKUIACAHsws3fr15iXxavjKUtZBJLngcD2jnK9HceIhwk4Hofy0U+U5jYKUXtsA2/cu3tCDE4BP9pHoY0w2NKVMqEegxfhn1CTivihhpUb+9h1tDBEkMsGtH6De4fdjENk+NKSVJINKjf0imw2KWkgkGqgSX2NKED5S1ukVjk+xJY/oOODeoBZ+RGR2GZ6fKU1HAf67xkPyQKkQuUSAyLkku336Wh5gpdHV0YM9CmpcC3SEGXTQ6dhtwSLfeH2Ans9uw+tBUesTxMfITObpAnzNNgaNV+vreFpQdzeK/NcqE06wsBWkeW7s5oXiUxGGUNjEJpxkcto8XL+30iqE1JBQlNNKb/8gGcB+IlcHgZkxYSkH1sOYqZsrSNL2AFjsLEten+Ipj8nG5kuVMS5INRpYpYO2wcs3SOeNS8r5lB6gFiDSrNS9fWCpkwIHmJPJsRV6Dub+sKM5zYJSQlnowGwa3Xv0hpJJDpsnMVNqRsDHmWpJJIsI0CCohNyoue36GHeXZZodmYVL1PVuvESQeWzgZbsTv8ArfvHZGHLO1Ol+7cUgichlOHUA1WI54tV43kFiUhQDgq900dr2eBV9jXXRwMpgBuTzXsff7R3kYcKIADuQliwr6nk7wV8FkDSjUVIN/na7sCwDOHvQwVhMKkaFCpPUeVwAlzUOVH6PR6N6Z3Mm81ytUt9LcbGo5MLE4spbWkgmoMfRMXlmuWolixIJSKKO5BewPvW0SoykTFKQaKs5Njt9oDXF0wPe0K5eYghtR+8bzcwYHzk9o6oywBwRUUPcR6cvegEHihObAhi1KPkHqamDsNlZuo6XrW8EYfDCWWTU7qa3YQUmTuqp37RNv6KKN7YIyRspX09tzHNeCQq6Ce5/YQzkSty9nT6dfceseS5bghqkg+nf+do7YySFByv/Y44Br1jrh8zVIIdruD26w8XJKdJIZqh2bo/U1oYExuE1A6mr2G/5aO2uw0vB4jxekJCdNndmck1JMDYzxIpaSEgpT9/29IX/wBNoLEQNip8U7I2+jWZiD6wThMEVVVbiPMswBUdRbsYfqkaABYn6DmEk/CHivsFGBAo3pv7do6oysqAGgKBLCjh7t3jqZyJYdwVvThusNcozWXcqbTUJNvfpW/PSDFW9nS/gBJyAAFWkJZ/lNXdvlrQGO86fOQBqSFDYufrx2h0koWzeYFwFXHO3X7x2GHSpStSRYJAVZRu53EW9Mkp0T3/AJib/wAfYxkMpvhxOotNSmtiFFo8heEivqRIXDYh0s9tu8PU48BCUpqWqd33fkAe0SikFJf/ABB6ZhIv6P8ApCJ10dkjvZRS8SAA5BALC7glvmtfjvG8nGJDFuQXb3bevu3MT3xiGv6Ut/MESMQGY1J5PZm6w6n4JOI/kYvU7Urd6gDci9o1xM7zBLKAswpYFnfZyloXS8yTXVf+1tmqad+YHxGcAA1JHBf6mDyVUHj5CMZi9AdSySHS24pYh3atzE3MxbkqVXj9I44vGlRJLtAidSyE+kLVgch5ksjW6jQE0JswvFRKll/KNxS4DgAEdK+0KcmkhMtiD02/Hh6nDFaGStlMQSaGwcvxb+Y6O2HpCfMs18xCBw5IBqBtTaFE3FFJHmq146YuWZSihYY/Q9RyIGmpSb26frCNtvZzdDKRnStKUn5Q4JTRRfZ9qxVZY60sACkFwQSQSajhiDfvEFNk6dKksQQd+CxfiKvwfiXCkgkFwaGjb09BFcbd0xZdWimw/lSEFgSS9yHUXNKh2L+hiczjBaJhIuEg1IYi216N7RYSlJKaM7vX9dze8SmfzR8VbV8hB61bYM7xTKtWLilsWZktLoULrDEdQ33H2jSYSl0JZy2o79hHLFqb4TtSrU2HrSDcmBKxYMbvfU3BFoh3ookk7OmDwnlY7luxZ3cPt+Xg8YYBFQAaVoxahBFa19oMm4RKXI7BiSaA9DAuYYln16aAdGKWagDlrdjFeCigObl0clYMM5AalKB2vYAXfrAcuQ4S6qKdRoBUj7UqIBxed62CadSGPVq26wHLxanelD9olKSvoZMqDN+IAlS1ElIW9BajM1aNXcNHSZghQg6QbEAAENQja7v2MKcBnfnZYQEqoFAAFJen5tFPp1B/KptXLtwQd+7PFYpTWibk4iLOMmdBI+cAqNXoKU9A9eREVh0a19I+uyZCQkg11CocVb6sLta8fOMTgRJnTZYcgKcUqQah+Gf6Qs4cRoz5DPCYbQnVYAXuOxHWkdcPiGdZqR9Tt2EDzZhogWpTZ+e8MUy2kKVqALEXD+td2p6xJLeit6JmZPdRJNY0M7gwNiVE+kcJc6AkJJuynyXNtB2/bqOYq5MwKZRLpP8AdcksR5uLtHzrDKqGigy3EKYgfIPMS9qgOHvVgwhoTadCtJj5eO0kjSg1uX3jIDEl6+evALekZFrZ1EYOto5zMPuk+n7QyynAiYtlWAcjnpFOJKW06Q3DCJQg2rRqz54LVWfPzjZiDf0NoJl5wlXzID9IOzbBhEwpZ0liOgO33hXMy4H5T6ftCuvIPStco9HWdiRcAwFMKlWjpIwswOQLXeOwmM2oN9veGSXglx8MC/pCbwRh5GmsEvHvw7wbO9Ma4OYzU7X+naKXDTWdnBKaGrnl3DO5v0iMw80ghwW+0UGXZi6h5nFC+5aDDTJzG+OyoYqWEq8ulLhW4Nq9Ig8dl65Mwy1/MPYvF5gsdcmjOeb0FRfb6RtmWXSsSEhQJLvqAZQBG3I6RWePkrXZFS4vZ8+lJentFR4XwvwZkxK/KoEAuCLgEiouNXH6GMxXgrQzTXBO6Wo21amHeU4JMqXpD0c15q7FukLCDT2GUlWhvNkpNUOHJYixbcEUtElj8T5lK8xcipOwq4+vvDXM8zEqWQghJLkuw2bszfpERicxNXJNG7DYd2h8rXQcadWc0ZgStCQQG1VP/Lr2/SKnJ0JSGFSK07Xr1++8REpJcHr6RbZfPSASUm4ag4r3TsK+8Th2M+ht8Vkl9yxKSL7vu7feJDxBiyqYEsevU7n7RT4acCSQUsob7MTVixB78QqzfKDN8yGChXepH+27wcltaBHT2S39O5d46pmaR1j1chaT5wUk7EEe3vG4tEWOdJkwGXpY69YUC/l0sQQRy7EHvFT4WxepGmtN9ugfeJOXWluptFf4aw5TLIYgudT8ilXt+9IfFfIWdUPpSXZxWj1Y8lm3brHzzxTiR/WKIf5U97bx9ASGR5gG0tV/Z3j5LnWL1YqYWaulv+tIvlWqEx/Y6wuI82qjufTvD+ZjUqlpRTTVwd3F/LvcWuxiPwOIp1hrg5rDb6P0vGRPiaasAzOWUFSQlwaBXTtCgyzFfLUFfMAf5jaflEurEOL+z0rWAr8CtE3Iw6xUUIhv8edOCUqJVofYXUXLkXJ5PEGysnBJSSdXQjT+5p2hzgsuFgAQQxDM/oIpGDYraRtIwywkMgM3+5Q+jRkGy8pUoPX72tvGRfiS5Hz9BYhqRXYcuhL8RkZCYugZCd8Rf+9/+o/WFkZGRmyfI9j8f/OI58PB1kG2kwPmsoBZAA9oyMiq+Biz/wCojl0WQLPBiI9jIUvH4h2XjynvA8yi1NRiloyMij6Rkl82P8que4/+Zh7LotLUt94yMjRDohPs7Sagg/7j9oHy+YXNTc/aMjIoxF0TPiAvNU9WUWeJufcDZ49jIxP5GpdBDeX0hhhlf6Z/6iMjI4ERnl5ZSmpQfUCGJV509gf/AOYyMisOgS7BvE//ALKf+/8A9YlDvGRkSyfIMPie4U+Yd4uctDqlPXevXS/3PvHkZD4PIkxrmSmkkjk/cx8ZxXznufuYyMh8nYsPiE4c2hnKP6RkZGRmqHQ1AqOwjrhxUDalPUx7GQV2cxpg0DUKDaG+HT/qJH5V3jIyNcTLLsd/DHA9oyMjI0kD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42" name="AutoShape 18" descr="data:image/jpeg;base64,/9j/4AAQSkZJRgABAQAAAQABAAD/2wCEAAkGBhQSERUUExQWFRUWGBoXGBgYGBoaGBsaFhocHBgcFhcYHCYeGBkkGRgYHy8gIycpLCwsGB4xNTAqNSYrLCkBCQoKDgwOGg8PGiokHyQsLCwsLCksLCwsLCwsLCwpKSwsKSwsKSksLCwsKSwsKSksLCwsLCksLCwsLCwsLCw1Kf/AABEIAMIBAwMBIgACEQEDEQH/xAAbAAADAAMBAQAAAAAAAAAAAAAEBQYAAgMBB//EADwQAAECBAUCBAUDAwQBBAMAAAECEQADITEEBRJBUWFxBiKBkRMyobHwwdHhFELxI1JichUWM7LCB4Ki/8QAGQEAAwEBAQAAAAAAAAAAAAAAAQIDBAAF/8QAJBEAAgICAgEEAwEAAAAAAAAAAAECEQMhEjFBEyIyUQRhcTP/2gAMAwEAAhEDEQA/AJucqAMRMgjETIW4hZNBHM45JTqPQQUlNY8loaCcsxCUzUlYdO/Tg+hiD2zRDHKS0hjg/Dilp1KVpewZ6da0hVjJRlKUlV0n8aK+fnMlCdRmJboXJ9BEDm+YmdNUuwNh0ENkjHVGj8Sc4tprRwmTDMUBtBoy4HyhL/nMLpJIUCLw/k5mlKWSnzbk29IWNIbNGc3oBwkr4WpD7wwyvMFSyzgtUerO0L5wN7mPJawW+7flekC2naJyjWmVy8zQsBOgFJ81enPrCvEYOQSNKEqUGoxY3cmv5SFYxBSb+xYXf0vDDDzkkipCSQVG9vvWK87I8KOgw6VkaEgAg0YaQTY1FiPZoOVKEtICQl9yANttJ37CA5uJFSlRBDqs3cDfiA8bmYSCdRJJL2B5Fr94HIPEHzqbqDuOOCO1Ie+CvDagROWEuSSAoVHVmoT9Il8LOM6cKEgMT32+v2j6vl6DoTWoZ2e42P4IfHHyyWR6GIUwr9/vGi8alA8ywORqDgbfWJvxbnipX+kk+Yh34Sfu/wC8RKluamv1hpZOOiUcd7Z9RxONdBUCHDWLj6XuIR5qmWtOhZCwagEOUu5odharxL4LOFy2SD5QQdPq/wB4ZJV8Socv1FL8wnq30WhjpirESEooGqQLfjRUeHZ4S6wQ1E6bMDyd1XpEvn3ypUkvyI9yjNWSB9a0Z+L7e0KpJOyri2qH3jWeorSp3Q2kdCPmem/6RI4iZvFPmizNlkEk0dI03N3flgaxKTJpFDEcq91giqVHQTXEESVlLGAUYh4MkYda6D32EToKRa5fiBoCy9Q6R13+m8S/ijKwSqckMSSVDrvTY7wyw05kJBCTpGm5cg7jjn1jnjsWkIUm7uOzj7xqW1TCotbRGyJxQoEbR9My7xBKnIB1BKjcEtXobGPl86WQSDtBuV4vSdJsbd4mpOO0apYo5lUipzoyzNKkKBJHmaz9D13hYB5SfysYRWPZgYCEvkyeb8f0kq6MSmMjohmjyBRnoDnzYHkpeseKOotBCQwjRKRPFjc3SNVRzLAOTHZTAOYHkZTMnDWTpQbE/oIjxs9dOOGNAk6eVHpHFiSwhyrw8Got+WFo0GV6BzybQekTWRSYNIkNT3MFIltDrJMrSXWquwG3UmGmKy9CknygEWIDH6RRYm1YkvyowlxomcNgFTCyQ/csPeOyPChSdRmMNwkPT1/aHutEtHmBAdqVfs1wReF8zPEgKHwzU0L7dtjBpLszzyOT0e4jw3LA8qySLgaTezj1hcvIF3lrcdQR9KwcjNgsjbuB7dv2gpKUEium9L06gDvC6fQqtEzPXMQWUCDsdj2MLMXMe5YRc4rCCYkgpcXo9C3Pd7bRDZrk60LYOpBNDx0PB+8BJWCTdFB4ZITLSQGK1XNiHLGlRZouMHmDAlXla7EF3tYXcikQMpWhCUn/AGjtSsMpOYOCxre9KCxFth9YdZKF9Pkjv4xCpikKSCwGnq5rb1idFL/WK3DYklNAALv96NVngiVKQpKgQkuQTXk0LtZun6sJLls6qI9CiQSA7X6DntDTJELOptQCqAgX5oekVUvKE7BDgUdIZhty7NaOU9JSmhYAlm+XhwE1G9I6OLi7ApfQj8RyUpTpABZy9Qaci21usTUhbELug3Yse0OfE2JdZAuUsf8AsRWu/ftEjKxCpRKSPKYVq26KXVF5h8TrSm7OwOwDgX2H7wUrDImODL8wo53bYVu9IicPPLOhUEHNpoa9C77vy947kjuyknSUoDEBNf8Aa6nYUegar9oHm4wJQa36ty1B9on8RnS1OfMTyezGOMlS5xoCo/QQP4ctDT+uL8Nt+eke/FJFYyXkJQHWp+iQ47P+3IgjQnV5Un8oXG0CqLQmlsT46S4pcfUQHhpRUoAXMUKsGC9GIv8AwICRlipcxxUfUPBX7Kymu12OpGUqVJ1pUFFPzCxbkciAiHpxBmWZv8FWo/K1RASlbiBkSjTQ3485Z4yhM7pTSMj2XNpGQvJGR4MifQLkuVmctrC6jwP3h5n+BQlCCkAEUpSgG/O0BZZnJlI0hAO729+Y7InKnK1KIJBYAMwbvGi4uNeRI454pcn0gE4dKU61gGzDrx3pA683WaAhI4H6vBOdYhBA0mofYj3rftCeJ/w6U3J2xrgsxK/Kfne/IN4bKwDh70tuesT+RJeeN6Rb4eWDVTHSC16OTvYHb0hoR5CuVCCXivgK0t5VVA4O8P8ABqJFQwLex2hJ4nl/KpgKkC7t1eCcpxIVLBckJFXVxTYcw8JU6BNJqwTxYkjSUg6U0PTVZh2iZ+MTvFbm2NBlLQRUgAMaEUZutDeIuSljw32iWRXI6PQSlZSXEUWST/iB2q9+PTesTul4aeF8YAtSVB0/Mft6wsewp6KqSi6tJTsA1ye1CH+8KMwwqQdJ+Vd224I/OYrBLBTqDvSgqdgXft9BCTPQNKjuSDWjWrSjtFJxpWGEr0Sc5BYbs6TfaBZU4oNLXjpmWZfDnkH5VAE9C1Y9MnVVBBEZ3aHiw/A5ixSaULuQ49toocJOTq1JKdWknoXvpreny9IjPgHYRnxZgFNrQ8ZtDSSZaf1SXZYVpSauXJ2dixFzQdDCvPPFLAolLJe/ADf28HbtC/L8ln4htSilHPQccxWZV4Jky2OjWeVFx3Zv0i6UpIg3GJEZXJ+IdRr+fntBmYZEFAx9JRk8tIYpFOAB9oX4/L5elgkOTT9ST+28OoUifO2fJcRk82WXS7RoBNa0XmKw6UlhVOx+/eFuJSBa8I4rsoycwGVrmnzkhI2Fz2igyuRookUFmHv3puY6CWPhlT2oA3uYOyvBsA4JcGx/em3qImtsdKkdZEhJA1b2rQu9y1DQUgNchImFlDrvz/k2rDjNJnwpSlNpCgwD3Pa4ZzvxEUudVxCzfgCkOZ0rk0e+46x7NleYsSWo5Lu3BsO20C5fmbkBVQT6w3l4Vw1BYgq9wCBZz9+sCPuH5iHOcsJQSnY+/eAcsxBUlt0/aLBWEJcNcO4sGpVtnpEKpXwcQoMwCrdD/BguOjRgycZDUR5HQCMjNs9YDxmL0DqYd4RkSgGclO96i49YTZrOExfygB2DBqQ8k6WJrtX942xVHhZM3qCCeomljGmGkqWQhNSSwhxjsnM1RUhhzW7b9IYZDkyZJClEFRudhVmAN94EYu6ItheRZGmUx+ZS6ElvUJrDKdJ8rkaeAWbZiWta/WNZk1qlTB2A0uRpO3ViYHxE4CgBO2ol3is5KKBBNsBx0kzAB/tvv6xP4HF6VrTsC7bV6RYYfSmUp+DHznEY4oxCmsaFu8Z4pvY7lsvMMqVNS4cF6PWjPfuLUdol8ywWhZLFj9v4jnLxrHUg0Jdvs0MpGYJmMlVibEttSu56mGk+X9Co0JioM0NslwZVO1oHkQCFKDgK9DzQN0g7D5dIUymdjVz5XegZuN4dBTI0oCUgJehqDcNXi94aGN9sVtLoYpnkJTpABAam+m1Nh35ifz3GuNKmBpxtd23p9Y2zLOAlLAMWB2qX93v7xJ5njyf+yqM9oOSV6QYQrYHPlfGUs7OwgZC5kk+W0PMFhdKOsbTsIkwPA3GwGRnqSPMGP5vD3JsF8Z1lygdWe27WhGrJASO9oscullkIBASkurhh8vc06QFBWB6Q/wAqw4IHlISVMLB2FyLe0PZuJRKSSos3ue0AJxQlyAUgEsSGc9mHWIDOM9nLJL/nA4i88igjMoObDsTnU4YiYt3BJDF9IBtQEWDQ/wAFmYmo1ClSGaupiwAtyb7xAysxKqE1EGyZp5YfT0HMY45ZRezTwUhviNGnTpUFFqOQ/BBZnf7e07jZpC0jv2cfxWHeKUHBTUtd9wOLVhbj5NHajv8AnvBct0VUdG68UNCAnYKe71avG94c5OxSlJDge1aD93iVWssALM4/O4ih8L4lKj5tg7bUIoSewh4PZOa9oZ4twZEhwKBubbd4gJsxQ/ePsGgKSUnzBmL2NO9DEbi/BSgpWhadN2VRh3ZoaePdoipEvInOeDFhkWK1pbzAilLChev6QqV4HmhVVSwDu5b7Q7wWUmQhioeY+bowNdi1Gs7wkYSTGbRsqa5Lhg4U5HTn+4/v1iM8YSgMQVAM4H1EXyU6CNSUgEanF6W+kfPvFs556hsGqLW2irQ8Dhh80ISA1oyFoMexHijcsrCJ+NB+W8VeAxLpBIexryLvCGR4fUKkinT2gxElUsGxEOmjDxpFJh8WgAlJYXLmgewEZLV5qVNSGtWopeEYzIUZg16feNpeYB70/Pz0gynQFEdysWqrgks1doAmYwqUwNoCn5kVUTWA8RjNCaXNzGZtyK6XQdmubBKSHiYwUsrW53jdElU5W8OsBlYQD/cRU8ekWXtRNRTFisGsKdFX2gvD5dMP9rHuPtDzC4fVRI/Xt94YgChbgdXA5uLgvBpsOo+SZVPXJPm3Aru3D2jZGeEBnADNfisVOJwoWGKA/ajUvyXMKR4KlrdTaWuH92EGmGyemY8rLJ8yjubCDcJkTnUokmD8LliJayBcFoby5LQ0IoSU2uhRMklND36RwPNKwZmM4KUw2p35gRSQTzCvs0wVxtnUo/00lqlTfeGGV4pKQo7jb7V+vEKVYopIGzg+sHZbPZWzAkufVn9Y7l7iUo6Gme4omSNLgDS7nZm/+TvExOVQUh3iHUgoDqfgB6PbfTURPvRjeEy/IEV7Th8Crwww638sDYca1AUruSwDcvaGOGkA/ISU3qli5FaAlwGu+9oRq+gR0wmSPKx/KfxHTMMN/oqenlP0eCcNhqhxpDb3Iduzb9t408QYgIw62AdiA1q03vtBUfss5aJfBK+IgGx52HLw38OzGKnJDBiwfdq1Bb13iUybH/DVpNjFOZGkpmpLpVdizH694anFklK1RaYbHpKQokuAHA2foL3b1gxK9aNiCD8rNS7P3DRGS8aVV8qedhttunluY74bMSlIBWEipLW3Dmu/4IushF4voojIASxdViHuC7EDij+0CYqbpUSfMkgljz06tAeJ8RpKCACoNpJ2/wCNfeEuZZoWJJCQWdjU+vIaOlkXg6MH5GGNzJ6hVAAG56CJDOJZUNVyDX1/mGmDQqbU0At0HLRvjsoJQWL0tCJN7LJxWiTaMjf4fSMgWitl+dIppqaC2+9S0DzgCDYEV5Bvx946yM0lzj5VHXQ14F39YIxGFo4OqnFzsXfrDuNrRlUkuyTzDBPVJYwoOJUksQ7e8U+Pk6an1FL7wizXDf3D8ERi90x5LyjiM3YfKXjgmaqYsA0BgvCykqEMcBgg7hPb8/Lw9JASvsPy3ACWgHk/a79I8x2JrTepAoP8Q0lSCwFKhxzc24MJs0SRMIL1ZqNQBoSSHTrRyVmExxUJ0szUt1vG/wD5ebupTd3/AC0BFJeOhSwrHMXkWvhqZ8ZJUo1TT05HWlukNEzBpsbMzgOHoCRctt3if8EyCUqOksCGNrH/ABFCUjQxokX8rh9/1EaIbiTk/cTePlJ1uKA07H+09YFw84qH/IG3Ed8+xA1smwIZqMOOYBwhImqpTnrvEYupUaPFm+JFXPtHEiDlSnrBEnKtWz7j/EF96KrIktiTGyCUHn9oGy7MCDZ+m9thFthfDpZyAXDgP+Ujb/0+kgOhJ2qz0Zg/JBg8W90Z3kXQnwWbpUqw1NUVSGDUpsd7UEbYvLpcwFanBPmBBJcFqVqKm5eOGYZUzlt6NVY4bkWvCNGeLQb6m3vvWhsaQf0wfwfYbIUJHmUolvlpU3OqxSGoz7weUoHkGkEBgHoALk6eX7OIkTn6iAElVLB41/8AUE1XkDOaAXV6NUQNeEdf7LhS0oSdSnqbVFh7H9e0TWY4n4ytCS6E7ixPMD/0UwjzquPlTU15MNMDk5Qmo43YDr1NRHBfRNY7Id00MD5fnMyQSkh0mhSbH+Yuv/GOHDkAV69qEgb1hVmHhzUHbuAKiHon0JF5xKUp6p6PGqsxl7F+8eT/AA+IETlo1BPv0ETcF5DyYZJx65haWDW52hjhsosqZU9RTs38RmCWEDSlO315pf1hhhgVqGpTuN6n0H6QuvBRJ+TZMlABCXKhbS4f97xrJxitxQn19HvHbFEIbS4PIFH6GnAjRSASBdfFLChYBw7G/SHV+BWkTmKwBUtRALEk2jIpk2DhL9/4MZHcSyyP6JfC4koWlY2NWpfrxF6VnTqLBLPV2q356x8+WmlIvcJJAQjVVtI6Wq7vsfpD4n2Y5eCezJbpJbTWgr+veFmaj/REP/EiXO1yLU9IS52wlBMZ5L3Fb0gDKbFtod5b0o77P7ftCjI0ljDbDliFWrT+Yo+h72UGEwpAc0IYv2BF3s+wjnj8rE8BnQf7XtTqLGBJeZEgClj3YHvw8PMFiRp0kbNUUa4CXvTe/tFFxkqJStbIrMMBMlKAWk92oeo5jSSpB1alEEA6QEvqVsDUMOTXsY+kzQmZ5Vp1Iqzm4HAZwf4hcvw/h0krSirkMSe9qN27QssLXQqyJ9m/huWUSKgj+61A/wCC8dJ+Z1IpWhU9Go4YVs/vGslAUlwogOE7sH+lKW4hNn2Olhwi77Uc0DkfreGb4xClylsUY/EfEm03/PeN8sJUVNQEkP8AS8ArUEhrrJA7PD3KcOEpSKHp+/MZo3dl3sLw8vSA4NW07u5a28NMQlMtJOv5WKiWJ8wrpFnFaRiZGhq17Pc+VlbUP1MSnifH65xFdIG/PYU9uIv8FZJ+5lXl+comEJBFQ7OXBJFnuwb23hnNDuP1NGsR7/WPlUtZFUlu37cQ7y3xMpICDX1uOBBWb7ElD6KifJKvLWtqgNQ0BbkiIjxT4ZZRWmigWW1n2PtF5l2ORNDo+YC3H5R4Gz6UNBVSo8wa/UHl/tDNLs5Pwz5SrLlC5ij8P5OUNTzro+6U7twSae8D/BealFPm9PpD/K1l1LFCC4dqgUa92eFCkN8Flwlq+UNarud6sf4NY6zsahCXLDcCrO9Gp623hfmmdrQgUZS7h29Q39rW7xLLxCll1KJ7n8AjpTUegpN7ZanP5VAFh6+bSr7eprSCf6oKRqBGzMUkWPlPThrR8/HvzBeCxRSoKTsQ9WBGwPeJLM72hnFeCizbKHBKQym1N6fxEVhnZSi7qcduP1j6kZImANxrTw3VgGvYvEL4jysy169lH17niK5E6FgzjgJLuD239+oo3tFFhcvQEkuXTcPpY3GkE87/ALwpyspLEKZQPqXfiwFK94fytZDGwDCpAdILE8gvc9Y7HFUdkkxJ4gzPSdKWUTXsByOaRPhZd3q7vav6R7isSVzCVHzE19PptASp5BicpWwrocS8yUAzP1jI4yFpKQVO/Rv2jI6wcioy/IZcolVVEGpUBYfNpFr7wVjcxCZa0vWrAsCG4IrWFmN8Sg6kpBrSlW/6/WE2OnLWa+Ubar9m/SLymoqoiKLbthUrFmcQ58qd7+sIM+x+pZAtDMpV8PRJSSo1Uf52EaSPCh+aYVEiqgGCR3N79ohGLeyjezzJcIyH5rYQTODAh6R0VLUG0M3R/qY4TFn+5/T8aGbXTDTez2ViKkuXhpKzFTB2I2u4LDUQOwifXJJqk1HP2MFYfNClOldr1tt/MTTa6He+yhVmRKUtt5g4q5NTf8eOys11J06i7b8tVv06NE//AF4Zr9rxwVMKzx1gvKwcYoenOQlJFgKir1r9Kn+YQzcSDqWfm/tH6mOU9bfOr0tCrH5gV+VFBzC7kzrS6CMHjdeJS9QDUxa4FWmYafKXrbkFuIhMuwukhTWqYscrxfmoAWvVhbg3/wAw/TAiu/pkny1LkUL6hcU6ViE8YYYy5ljUVf6H2i0weISCwKnoHNKnkndnApaOHiTLk4iWLJIFBy+3ekUkuSJ3TPnIngANfeNlBxSMxOVrlEhaSG/SOCJh2iA1FL4Yxigsl2CQ6vel4o8QRoU2lRKSaA81ueTCPwzg/hkrXchgjkEdYa44JSiqXd2Z9hU3+vSLQtROe2ROLxf+uhrABPoIc4KYDLSymIBDtZ7En0iYxa/9QnbVDnLMZppx2q3L94Ruuxo+QhWCWzkBTVNXFNjvE9O1JU0XEuZ8RQ8mlrgGwTYHo53hZ4l8PFLKSHP9zW5DDb84hXHygt+GIhOLtU8wRIBBtYwPLUAQxY7njvFFPZUtLCqxLSgOhStMnUFlYHmQSopIG43LCBxsROmWmAn65SVAaHQ4FGrcdtyaXEJfG8gCStVCwFvuOlfpD/B4MoTLS4OlLDuAQRS13rE/41mASZuq+lgSGJ42+3EbH8dkI96J7w5jDs1mqKHdjsOXi0yySlAZ3YkEblQJZzbsOt4+X5LmHwzsxBHN/sYvcszVkOVBy2992ILsf2hcb8D5FeyJzrBql4iZrDEq1MKUUXFNqQJor2qI+i47L5U9WuYHcVU59fbrCLEeDiFHQoaXcPdtniUscltBUkyaTOG7xkVA8PS/7lOrcs/1jIThP6Dr7J6fnirBrfSCMrwap3mUWSNv9zXbtC7KctVNVWw23J4i6w2DAKQGSEswFD6nuONhFYRvsMpUjkMAlKHpQsxo+ojfgCvWMlzNAOsguSCSABfc70f+IAzTONCtI8z16dKbEBoSYjEk1Jc3/WGlkS0hEr7KeTipa/Kki2wD9/8AEATJZJc1J3uD7jvE+ZxDKFxFXKZSkFQADX9BfpCfPseLoXLwoBcXq703a3EcMThgRalj0fpxDVWnrcDoG4uag2hfjpelTt5TQ1fncb/tEpRoupWTcyWuXMGk04gpM2aeB2jfMFJ1Apduv2jvgsQgi8MtkJpp6F+Jy5RIJJLx2lYMCD8Qtz0AjRKx3eCysFrZ2wcmhBjyTi1SyQNqW2P8RzTN/wBriOWJWaKbp+NHOmhWmpWU+BxgIYqBNia14P6Q4GYeUAFL26DehevHr7QaMaBVBcCrbhoYSsYlTB2pvb22sICk0FxTLEzwpiSKkMCHepBcdvS0BzsLLSRplJDnUNKACbE0alPttC/A5nYEsKiwIJcs72DH8eOyc0QFVu2l0l3H9t+OO8VUk0JwDMMgEqKnLOyW258vFfSFufzNAADkKdg9XVuwt+rRynZ6lJLG9wz9+n+BCDMswKj12HA5icpXpDpVsVY8EE94LlTHSFC+7RqrDukwDLmGWpjYwWrFjpljlWM8qQTc9za5DE+m8UEnElTlQFTRwpyOSH47XvEJl+LYh6ju3vFNleJqDuQz9SLdyC8CL8DSVqzvmvgwLWJkkshQdT9LszU394Iy3I/6eYFTGUo/LotZiTZqdrw3k48mWoF2S2k6qlqE32Ie9Y4z8agkHUQKvR73Z79jFeMURXJjXBzGDGwfd+eLhxSPnP8A+RcxJdAYBRBpcAWcdTWHGZeKUIACAHsws3fr15iXxavjKUtZBJLngcD2jnK9HceIhwk4Hofy0U+U5jYKUXtsA2/cu3tCDE4BP9pHoY0w2NKVMqEegxfhn1CTivihhpUb+9h1tDBEkMsGtH6De4fdjENk+NKSVJINKjf0imw2KWkgkGqgSX2NKED5S1ukVjk+xJY/oOODeoBZ+RGR2GZ6fKU1HAf67xkPyQKkQuUSAyLkku336Wh5gpdHV0YM9CmpcC3SEGXTQ6dhtwSLfeH2Ans9uw+tBUesTxMfITObpAnzNNgaNV+vreFpQdzeK/NcqE06wsBWkeW7s5oXiUxGGUNjEJpxkcto8XL+30iqE1JBQlNNKb/8gGcB+IlcHgZkxYSkH1sOYqZsrSNL2AFjsLEten+Ipj8nG5kuVMS5INRpYpYO2wcs3SOeNS8r5lB6gFiDSrNS9fWCpkwIHmJPJsRV6Dub+sKM5zYJSQlnowGwa3Xv0hpJJDpsnMVNqRsDHmWpJJIsI0CCohNyoue36GHeXZZodmYVL1PVuvESQeWzgZbsTv8ArfvHZGHLO1Ol+7cUgichlOHUA1WI54tV43kFiUhQDgq900dr2eBV9jXXRwMpgBuTzXsff7R3kYcKIADuQliwr6nk7wV8FkDSjUVIN/na7sCwDOHvQwVhMKkaFCpPUeVwAlzUOVH6PR6N6Z3Mm81ytUt9LcbGo5MLE4spbWkgmoMfRMXlmuWolixIJSKKO5BewPvW0SoykTFKQaKs5Njt9oDXF0wPe0K5eYghtR+8bzcwYHzk9o6oywBwRUUPcR6cvegEHihObAhi1KPkHqamDsNlZuo6XrW8EYfDCWWTU7qa3YQUmTuqp37RNv6KKN7YIyRspX09tzHNeCQq6Ce5/YQzkSty9nT6dfceseS5bghqkg+nf+do7YySFByv/Y44Br1jrh8zVIIdruD26w8XJKdJIZqh2bo/U1oYExuE1A6mr2G/5aO2uw0vB4jxekJCdNndmck1JMDYzxIpaSEgpT9/29IX/wBNoLEQNip8U7I2+jWZiD6wThMEVVVbiPMswBUdRbsYfqkaABYn6DmEk/CHivsFGBAo3pv7do6oysqAGgKBLCjh7t3jqZyJYdwVvThusNcozWXcqbTUJNvfpW/PSDFW9nS/gBJyAAFWkJZ/lNXdvlrQGO86fOQBqSFDYufrx2h0koWzeYFwFXHO3X7x2GHSpStSRYJAVZRu53EW9Mkp0T3/AJib/wAfYxkMpvhxOotNSmtiFFo8heEivqRIXDYh0s9tu8PU48BCUpqWqd33fkAe0SikFJf/ABB6ZhIv6P8ApCJ10dkjvZRS8SAA5BALC7glvmtfjvG8nGJDFuQXb3bevu3MT3xiGv6Ut/MESMQGY1J5PZm6w6n4JOI/kYvU7Urd6gDci9o1xM7zBLKAswpYFnfZyloXS8yTXVf+1tmqad+YHxGcAA1JHBf6mDyVUHj5CMZi9AdSySHS24pYh3atzE3MxbkqVXj9I44vGlRJLtAidSyE+kLVgch5ksjW6jQE0JswvFRKll/KNxS4DgAEdK+0KcmkhMtiD02/Hh6nDFaGStlMQSaGwcvxb+Y6O2HpCfMs18xCBw5IBqBtTaFE3FFJHmq146YuWZSihYY/Q9RyIGmpSb26frCNtvZzdDKRnStKUn5Q4JTRRfZ9qxVZY60sACkFwQSQSajhiDfvEFNk6dKksQQd+CxfiKvwfiXCkgkFwaGjb09BFcbd0xZdWimw/lSEFgSS9yHUXNKh2L+hiczjBaJhIuEg1IYi216N7RYSlJKaM7vX9dze8SmfzR8VbV8hB61bYM7xTKtWLilsWZktLoULrDEdQ33H2jSYSl0JZy2o79hHLFqb4TtSrU2HrSDcmBKxYMbvfU3BFoh3ookk7OmDwnlY7luxZ3cPt+Xg8YYBFQAaVoxahBFa19oMm4RKXI7BiSaA9DAuYYln16aAdGKWagDlrdjFeCigObl0clYMM5AalKB2vYAXfrAcuQ4S6qKdRoBUj7UqIBxed62CadSGPVq26wHLxanelD9olKSvoZMqDN+IAlS1ElIW9BajM1aNXcNHSZghQg6QbEAAENQja7v2MKcBnfnZYQEqoFAAFJen5tFPp1B/KptXLtwQd+7PFYpTWibk4iLOMmdBI+cAqNXoKU9A9eREVh0a19I+uyZCQkg11CocVb6sLta8fOMTgRJnTZYcgKcUqQah+Gf6Qs4cRoz5DPCYbQnVYAXuOxHWkdcPiGdZqR9Tt2EDzZhogWpTZ+e8MUy2kKVqALEXD+td2p6xJLeit6JmZPdRJNY0M7gwNiVE+kcJc6AkJJuynyXNtB2/bqOYq5MwKZRLpP8AdcksR5uLtHzrDKqGigy3EKYgfIPMS9qgOHvVgwhoTadCtJj5eO0kjSg1uX3jIDEl6+evALekZFrZ1EYOto5zMPuk+n7QyynAiYtlWAcjnpFOJKW06Q3DCJQg2rRqz54LVWfPzjZiDf0NoJl5wlXzID9IOzbBhEwpZ0liOgO33hXMy4H5T6ftCuvIPStco9HWdiRcAwFMKlWjpIwswOQLXeOwmM2oN9veGSXglx8MC/pCbwRh5GmsEvHvw7wbO9Ma4OYzU7X+naKXDTWdnBKaGrnl3DO5v0iMw80ghwW+0UGXZi6h5nFC+5aDDTJzG+OyoYqWEq8ulLhW4Nq9Ig8dl65Mwy1/MPYvF5gsdcmjOeb0FRfb6RtmWXSsSEhQJLvqAZQBG3I6RWePkrXZFS4vZ8+lJentFR4XwvwZkxK/KoEAuCLgEiouNXH6GMxXgrQzTXBO6Wo21amHeU4JMqXpD0c15q7FukLCDT2GUlWhvNkpNUOHJYixbcEUtElj8T5lK8xcipOwq4+vvDXM8zEqWQghJLkuw2bszfpERicxNXJNG7DYd2h8rXQcadWc0ZgStCQQG1VP/Lr2/SKnJ0JSGFSK07Xr1++8REpJcHr6RbZfPSASUm4ag4r3TsK+8Th2M+ht8Vkl9yxKSL7vu7feJDxBiyqYEsevU7n7RT4acCSQUsob7MTVixB78QqzfKDN8yGChXepH+27wcltaBHT2S39O5d46pmaR1j1chaT5wUk7EEe3vG4tEWOdJkwGXpY69YUC/l0sQQRy7EHvFT4WxepGmtN9ugfeJOXWluptFf4aw5TLIYgudT8ilXt+9IfFfIWdUPpSXZxWj1Y8lm3brHzzxTiR/WKIf5U97bx9ASGR5gG0tV/Z3j5LnWL1YqYWaulv+tIvlWqEx/Y6wuI82qjufTvD+ZjUqlpRTTVwd3F/LvcWuxiPwOIp1hrg5rDb6P0vGRPiaasAzOWUFSQlwaBXTtCgyzFfLUFfMAf5jaflEurEOL+z0rWAr8CtE3Iw6xUUIhv8edOCUqJVofYXUXLkXJ5PEGysnBJSSdXQjT+5p2hzgsuFgAQQxDM/oIpGDYraRtIwywkMgM3+5Q+jRkGy8pUoPX72tvGRfiS5Hz9BYhqRXYcuhL8RkZCYugZCd8Rf+9/+o/WFkZGRmyfI9j8f/OI58PB1kG2kwPmsoBZAA9oyMiq+Biz/wCojl0WQLPBiI9jIUvH4h2XjynvA8yi1NRiloyMij6Rkl82P8que4/+Zh7LotLUt94yMjRDohPs7Sagg/7j9oHy+YXNTc/aMjIoxF0TPiAvNU9WUWeJufcDZ49jIxP5GpdBDeX0hhhlf6Z/6iMjI4ERnl5ZSmpQfUCGJV509gf/AOYyMisOgS7BvE//ALKf+/8A9YlDvGRkSyfIMPie4U+Yd4uctDqlPXevXS/3PvHkZD4PIkxrmSmkkjk/cx8ZxXznufuYyMh8nYsPiE4c2hnKP6RkZGRmqHQ1AqOwjrhxUDalPUx7GQV2cxpg0DUKDaG+HT/qJH5V3jIyNcTLLsd/DHA9oyMjI0kD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44" name="AutoShape 20" descr="data:image/jpeg;base64,/9j/4AAQSkZJRgABAQAAAQABAAD/2wCEAAkGBhQSERQUExQUFRUVFRQVFBgXGBUVFxcYFRQVFBcUFxcXHSYeFxojGRcVHy8gIycpLCwsFR4xNTAqNSYrLCkBCQoKDgwOGg8PGiwkHB0sLCwsLCosLCwsKSwsKSwsLCwsKSwsLCwsLCksLCwsKSwpLCwpLCwsLCksLCwsKSwsKf/AABEIALYBFQMBIgACEQEDEQH/xAAcAAABBQEBAQAAAAAAAAAAAAAFAAIDBAYBBwj/xAA7EAABAwIEAwUGBQQCAgMAAAABAAIRAyEEEjFBBVFhEyJxgZEGBzKhsfBCUsHR4RQVI/FigkOiFzNy/8QAGgEAAwEBAQEAAAAAAAAAAAAAAAEDAgQFBv/EACQRAAICAQQDAQADAQAAAAAAAAABAhEDEhMhMQRBUWEiUoEU/9oADAMBAAIRAxEAPwCYBPaowU8K5xkoUjVC0qRpWhE7SpGlQNKlaUwJgntUTSpaYnRMRMxE8NwsmC8hg66+iZhstK5hzp8Y/bxSxuPPevoQXCYFzs7npZQnnS6OiGBvsK0KdFswA4tBJm59FNRxzT8LG7XGXQjU7hZxuIc4m4BIjLIJA1nSxunVuIZCzuTNrTIBNiZF1Devs6NmuEaj+qaQTlaR5c08OZplHpCzNXHCLTFgG/CDtlMbzfwU3ay1vMAAukOBjxPitLIY2zRdkzlC4cK3YoXSxZEgC+4NgdJLSOSINr89uQ15/JUUmYcEddgztdRFiuU6nKCOicWh2ohbU/ph4/hRDE8MUrqUJALdkqGBi72akAXQ1Z1DUSA4cHZIYYcgrAI5pwIS3De2yr2AXDQV2ByXcgRrDaBrsKonYNFTSCaaC0shl42Bn8PCgfwsckddRTeyW1kMOBnzwkck9nChyRzsV0UU9wWgHUMDCIUqUKRtNSBqnKVlIwGhqSkypLBSjx2U4OUQKkaVsgPaVK1QhSNKYEzSpWqFpUrBKYiYJxxgY0m0xA/UhTUeGVXaMd6R9UFxbjK5fKy6I0vZ2+Hh3J8+i3SxJdJJIGniTo2N/wBIXDhwJE3BIiZBi/pdVqVeBDtBe87iIt5X6J2CoF8MaHucHTAE62m1+S8tS1cI9lw0l9jzlLmNDXEjNy356KfBOk5i+5m0ghpE3+sK7wz2bqRNaoGtJPdHeJcRvFp6SUZwnDsMSHZXTcAPltm2PdtA6ELqx4pPlnHkywXC5AmGOdh+F15g7ARuFCal3sa38RM3B8JGlls2cMogf/W2Dfygdbp54ZS0NNsHpZX2/wBOfdRkcBjTlAlogm0zpYuAmRt66IthK7iAXGHAmzYMgWI/VE/7DQmQwC0WLhI9U13AKeoLmkGRBsNf3K0otGJST6ImYwAnpGYDwuRz0VxmIsIuDofKyrv4Y4QQWui+kGZMbxpZV8tRjfhI1kEdelitmUGHmQoAh+F4mPL025H7sliuKhlIuEWOUeO3yQ5qKtmXjcnwWMZjwzlKE4nizpgmPvkgdbHF56kpA6Gf3XlZfKlLo9DH4yiuQwMe+zs1vvVP/uZ2JHjznb5oSHfyUhWJHTQfVTWZm9pGhocVJMFw9b+IVinxVsxNzP3CzPaSQIkjlb5qwHuc7WDp8to1V4+QyTwo0/bnWfqnjEQYPrZZ7DVy20Hef5Vg4m5AzSBflB5rojmTRF46NA2quwCg2GxjgReWkooCCqxyX0TlCuyQsSyrjH7FSQrKVknGhoCcAlCdCYjkJJ0JIA8UCkaiHC/Z6tXu1sN/M6w8ufktfw32LpU4L/8AI7rZvp+6p0RUWzGYTAPqGGMc7wH6o7g/Yqo673Bg5an9ltadINENAAGwsnJajah9AeF9kaLfil56m3oEUoYGmz4WNHgArC4s2zSSQM9occaVElurjlHSQbrBCg06aytx7WUc1Dwc0/Ufqsh2wpNlvx3I3gAajrv9287yIuU/w9Hxmoxb9k+E4A2M1d0f8Gxnvzn4fqrlTj9KgMrA2IyhrGnM5xO5IIPrvaVnMbxFzpjOCYIO7pfGaOcgAeHgnUi3UMfLBlc91w0Fu41bqdBPXdEKgqhwbmpT5m/8DuF9py/tHlhYGwSIIDogAbmemnQxKtVeNMLTle1odJcbkscGyWuaATtqCCQso5zhTDi0ZsxdmcxjGFt2ZptLpItyEqxgqNBoa813Ahujmu7xlh+JsZwZEQbWPMq0cj6JSwx7NQzGOY5r21HZXtOVjiSHQAWkPiQ6DJkTHgVaHHsoGezi4RDm2a5xAccgI0m1/HdZjh+JMOIIJIhoOTJYNNmtEktaIg2GtpVpuOPavAGVpLT2gZmloBax0kxJEi1tesWUkc7ga1nFO6SBnvbK5sxbZxEHW3RXGYnNYajw5i0iYNx6rHF4pscWhrn0ZdLQyMwZDHEAk3BmNSJ5K3WrscwOA+INPdgOiB+EuvlzEag3cPHVmNJqG4oHxtbcdYUjqkGPvzWfwPFAaQABq3cCGzIlshsOv4ePJXRiBfvNygSJEbzz85FrWTM8j8ZwenU2LTpLYHyvf0Wb9oeDVaWGfDi9jT2gIF7Whw5RutIcRElsEnSSQJgHL52I2vKuB9501n+VicFLsrDI4nkuB4qHeOyJ0cQintb7DNLTWwrMr2yX022a4XJc0bO0sNVjcFj+a8XPhlif4evjnHKrQfdVnTVPFQ2mLW/VDmVwfVSuqx4Lns3RabUg8grLKhiG3J5X9N5VLhuHNV3Jo1cZyje6MN4iyiMtPISLZzcmQZiPhVcWNtW+ETySp0uWXsNwqqR3nBkgWcbxrAAvyRSlw+mCZeSfTxtyWRfxNznEhwAGvegEaEWvKlw/GbQczNPxF03BkSbWnSddN16GN44nJPHNmqp0qI/ERNru3O0FOw9Jv4KkgWNib+IWdbxUk5rFwgtgzAvmiYnn3R5wr7eLO7pjvaXcwTE6ybHwH1V04y6IuEkHw02NuqnF1n6fHxmAcHiXFoJBveARA587WKJ0uINMCdRYEEGeVwrJr0Rkn7L0Lqha7lITg89D8it2TolSURxQGoISQIiaABAsF2U2VwuTFY6VyU3Mml6AsfmXM6iqVYCGcV4j2dMv9NdTosykoq2CTbpDOP8AGqbWmmbk2IG24Xn+NrZpcRfQR46+AsPI9VNisbLiXGSdOZ1O/ImUMfWN4toRE9YMrzZ5dTtnsYcGhEXEqr8/cJjc2gkWMm8i38JtEvp057Z5cZloNgIB1md7yNiOacxkDpIBHhfT72RKhhQGvicwEj4dCBEDd2YtB3Wey7VIhyF2QOc0sY2/eJIk3JaN9dpA10UjsTSaMoDj2bYYS5xY1wLnFw0JJAAta9rQVGwhk3mZhwJuQGuy3gbiOc6aJlPCgs7xDbAtmwiSRdxuT35FrgSdVRNkml7LOCq1GV8jsrg9glmaQ45TlaTNjmEnKRHSSrjngVHZAGOpQ1pdmeCGOyT3QIAn4jOkbFCcIHUQe6ZeX5TAmGtMARoTmJtyVnDYsNYGAAPMODnPeSYcSWl0AlpaBLh3bbaKqfBGUeeC9haxqOqZhDnFwe6/ZFh7xEGzgAC4TF3biymfixTcwt7tQNzy8ObLj+ENdbIRPwxcSqLsM9op56ZAJLpaZlxBJptySARBgF0gNOxlcxXEZquMlx0puMmO4AB2jbyCW3Nrla10haLZcxXEn1HQcjHMh5a0uykBvaSMwAgjUT+G3NEsDxdjXin/AJXF8sIc/wDxt5ANc5x1ItMWMTFxHDOJOsA1udt2/G+e7DmFoBmWNPgAIFr2Kw7NjX02VGtD5l1pEmRE7ODQLbwdlqMrVmJQS4o0mB4k1zGlsgwS9hJblynQR8LQTI8LTCss4kA8ggtzNzSIE5mtE5rtd3oib6c7hcLje1pyzKKhMNLBcCCdXAQYIOls56pw4o5x7OrTgFsdoAXQbHvMNmAkaHeRpZU1Edvk2eGrzOtpBJgTBjT71CyHt17K5mnEUWw8XqtH4h+cAbjfp4XfhOJVGHM0Pc10dx8DK5xgNzHQDYz0gzI0lHiTTAteREiQQSC03gweXJKUVNaZBFyxy1I8Yp40tRfgzv6h2SYAEk/laDrG6m9qPZ0sxeSk0ZasvpxZoH4hOwafkQrGH4ScI2Ccxf8AE5ulr5eo/leVsaZPV0j1XmjKK09sIYmq1sU6UhgsJ/EbEuO22qpYupEGxtoBbmmB+pdJPy6SmVY08Nh5iTf/AFdDkEYUMkuIdlaOUyZ6gFWqTJDrSNYOthEzy8P2UFBskaDSPM2E3gX+RUj3Fs3voNt/TnZT1ezTV8D67zAB6ZTboIuJI66eikqYl4aAyoBzuZ8Z0AkkeapvrnUG87RoBGwTKZzaSYECSPi5CdRGyan8Fo45Cr+JuLczgRfRrrOAtmF+drWIFo2kw2O0Jf3bmXFpkXBho5k7yfBAe0cCCACTInlED6C3jzU+HLb5u6GiLQDJuIi5k69D4K6zvonLAqNnguLCbEGdxbQjbNBtuD5bI5QxAcJ6eHyK86pVXMEtDg24voZAB1JjUHzCO8N4pltlDLhpknreNxpO911Y898M48uCuUaxtbnG0feiSH4fEZxLSB4mRpaEl1J37OWi2Smly65RPWyB1zkxjt1E96aX90lJsDjqsuuqHtHVbUaKbDoZJBsTGi7VxhAPPZCX1srh4rnyvVFoti4kmZXG4aJEAwDY/wA7qJzQZuPEWHhB0Wn4hw4OkhAauCLHSNRMeMWXkt1wz3Mc1JFEtIvHVRGtyN77bER+qvNa5zS5wGVkTIAmxyjNIkHKRAvcm6ruph8mWh35YIufwtkagb6dVumuUbtPhnaeIBDmkS68SGgE5pJLiR2YHeuNj0VFrCQ0DV1we6CTca+Oa3gu4jDlpImSORt4jmmU6jmkEAWaQLCLiNDvc3W1k+ht/CR9dwDpIzGwIAzAwGuBMy23Q6WjVLFVy8AOc8kTGbQGcw/ERpPrpuoKbnA2t9keGhKcw7EACTJAJN+k7fqh5Q2kc4Xxh1B5D+9TcRnBg+bSRIcNcw5BEsdQ7Itcx3a03DtGP0JbN8zRoQ6AQeRtcQDxdITp6blWsFxBwoPogkic4kCwPdcLg6iNOQ86wmpR5JSg07QawoYJfJzGIm3fL4IN4iHERew62us4jlY5rbtBLwRMAzl+FwsCdjOnVZutXfIDu6WNa0AWsO8J9d76KfD4hwdIc4GNzI1tr5ne+i1vKPCMvC5csM/C6mSTkIzNJtIJnLa0ggifDQIviKzab80kgmHER+FzXHTYkTIt3uiy/wDV252tqYmSSNgZj1CnfxF2UQ6LZXCxBFoPXa3QJxzIzLC3Rpm8SbABl1g0ub3nCIIzahx08Y8VeHE2h9nSYh2b8QGjhAn+AbGFjqfGIEEgkSAQGkEWmcw56QJ1XHcUcQ2XyBmECJiQbwdSXH53K286RL/nbNHjeNNLBduYExeRBh2XSDcTdUH8WzEl0GbZREiNxsg+MxDqeHOY6vaWi8tMGekQYg6z0VOjjpiDEmY0jp8pXNmyvhlsWFcmmfTBbLbiB4mZ28vkqxa781uYm5G/ilhHZoBEC+kdZNhzV59InWx2sNOsbyuSTUlwVT08FJoM/fJPbIM25ReL6yrbKRJjU6nffounDxoVOmuUNzXsoinI2Bk3mLWt6/VRmn1kC07RM266q4KGvzjkmdj87eU6FJyZtSRBRbMXAA566kzG/L0Urm2ygiAbTAOvXTb0KTaRHONPv1TmVAJEFxkmSAdiBz3M+S1GXpil+DXBroHwmdzYjWfFPoPIECSCbRYbgEHnIPqeq6GZ3OGrnCW3+U2kwoqTMsjOQCDIveNuU6qqfNmH1QXoY7LLc8QfxTMHQy3XzJ0SQ7+s3MkGImJA/wCwM7JLo3q6Od4b9Hojkx6TnKJzl7J4hFVUdKmHAgmIuu1FXNjrCwzSKGP7pPRD9Vfx9aXXQ5lS8LnZZJomw+JtB13Sr0muQrFuLXk8yY89vr6Jn9fG68rJPS6aPShj1JSiTV+GAxeQNkOr8NdO/Tfnz8T6ojTx3Mq02sCFFNPpltc4dmfZTc05XS8OPeBvzmMxieqZRb8Xcp8+9a19pva8mYhaV1Fp5KB+BabqqlJBuxZmKjG5tDE3NpncNu0cv9Jz+zyBgaQ+buJ1t6RPyhHanCGlQ1uCA7R8/qlrf9Te5B+zOnDFxiIIMHXrtqfRRUqUOBiYuRMaI/V4blMgDT1tF+YO/ihuIwsNAAvcGw6b+M/LmUoySLKSkQ06Qc4wQCbibzLhawtAP/qrI4ecoNr2AvJIi2kTdNGDfDXRAJMEETNpkDS/081bbhXaidQTOhMCdDe8+RVXKHsw79MYzhbul8t5kCbd4C4OloXTwmpdvhvEzYEA3316qw2k7wAEWgE94m8XN/oOSeWuAEunlN4gk/OU9WNfTFy+ogbwkvcJkOOxGgG5vOnRPdQpsgQ0ncDNHTcGdPNOqV4BJObS51Gnwnn+6GYjFg3AFj5emv8ApNzilwgUZPtjeOH/ABnL8ILXEyd7EESZAMfNCMFioI6LWcM4RmoODrGqCb8ohv7+axNSmabyCCCDBB2VZ424JsniyrU4o1+FrQB80Yw1ayxGD4k4aFHcDxOy82UXFnRKLaNKHJ2Sw21/ZD6ONBuVY7ZNSOdxZZyqOtQ9fkuU3lTtcPFF3wYdxZRdR32UVWiijmckxzAPTZG2aWVg1hyzHKL9Qk0AX7pOwIkW5hWalMT9hV6rAEK0UUrKtSo7mRYfwurtQifp4bJJO/pRNHpLio3ldcVC9y+oPmRryq1Z1lK8qF5U2zSBmKE3lD6ta87+njZFsRRQvE4edCBvKhJ0zojyUse6WyNRf7lBalf5kfyidf5j58/JBcWzJ3gJE3G48Oi4PIxanqR6HjZFH+LLQq7AnqpaWNcDCFsxg1nVWG4vrv8A68V57jTPQq0GRxIpzuJ2QR5nnO8FcdSJ/F9/qhX9MbcQ7Q4srBxwKzjAQPDUqShiOuieqSMPDH0H3V5Chhp1VFuJMWVerUOvr5p6mZWMJuc0ffgoziQdNfmhBxh5Gd/ko3uO0+KZRYwuzGiTP3vrKgxWKGo3i2vmhpBi/pP39lcqHqtL4PSrJMTWBuJPL7C5hMP2hANmi7tPTz+iqnESYCt0H5RA/wBrqw47dvojmyaVS7DlfiW06BZn2hYKpzg94CP/ANAbeKnrVSh2JXe5XwedCOl2gdh6qIYauhVepBlTYfEhceXH7PTxZkzSYXFHnZEqeJPNZuliwB8lbw+K6rgljZfhmqo4oHkrNOuFlaeNIKt0seSpttEniNEK6eayEUsUnvxqakTeMuvrC9lG94OpjkDKouxc6JjqshUjZrQOL76/ouqmTKSptmj09tWQmPXjvst7y6lGGV5ezQO1cPH831XqXDON0q7A6m8OB5FfQs+cosvUZCmLU00yptDIXNVKphgdfvx+aIEKuT81No3FgfFcPzG/qNeiCcQ4U/ZpzCTI3Hgtgacg3uLhRuozsNhr1lTcSqnR5Rj8OWkkd0/I+WyqU+JEWcPP+V6ri+AU6hlw/T/ay3EPd6SHGm8SCbGY8J2Ovooywp9nVDyWjP0OITurbceRoULxvs3iKUkscADEjvN33GmiptxDgII8/Bc8vF+HZHyoPs0LcXeTcbjQHzSZVF+fJZ5uPPVS/wBw2vPJTfjyKrNB+zQ/1kDWFG7FSDKDNx87ynOxh5GdElhl8FuQ+l5uIM9E84ooaHPOjSphgahsdpHPfZUWBsxLPBFh3EITWYguPRSUODHfVEsPwuNlaOGK5OaXkN9DKWCtZWBg+Sv4TCwQjFfgzmwYkEAgjSNiuijlc/oBHD5FhePv9FRxPC4C1jcGAN78lDWwc8k6M6zC4vhJ3CGYjhJGk/RehVuGaWn75qlU4ZI0Rya1GFZUcz4gSrLMYDoVpMRwcHbWbIdX9nxyUpY4yOiHkSiV6eI5q4yuhz+DvboT53Teze38JXNPx36OqPkxfYcZi4tKc7FzZAhjXDVp9E6njTBMGB056KD8eXwqs0PpoG4w26FSnFd4W1+9EBbjZ2Pp+qIYIlxETqFqOOa9GZZIfS+Z0O363SRLCcIcRNh4yfokrrFl+HO/Jxr2eOlyt8M43Vw7s1J5ad+R8RoVQJTcy9dM8U9Z9nPesx0NxAyHTMLtP6hegYLiTKgDmOBBuCCvmbMr/C+P1sOZpVC3mNQfEGyKQz6SqMzaR5bqB1BeZ8C97kQMQ2P+TbjzGo+a9A4T7V0K7ZY9rvA/UbJOP0Cz2SQpkbaq6xzToU40EtCCwe6mevVNbSnbn9wr5pLnZI0BqBzqU6QJjzE6dUN4h7PUqxJdTbm1JAh3qPLWVpS3S2gTDSE6WS2zSmYHF+wbJ7hImYDhI8JF/qh7/ZBzH6AlpBnzGxufRemOpdE11CSPuFl4jW4eXf2QTdseUKxR4Q3ds2+Z0XotXAA2iWxFwCAqz+CtkmBDrQ20dQPFY2ma3UYscKAJEafop2cP6aLSv4D/AMj4wCuP4O5o2MT0MTa3j9VnbY9xAFmCVhmC2RT+3ET3SdP3Txheh9DKNLDUUKGFv972RFj/APHl0ifQxZJot8hrz/hdgWTSMtkXZxY2SDLRbmVOQCN0hTTFZWNAa7nX+OdlFVwgk21jy52V4C3yTcu6VDsFnAA6Ku/AdEZc1RuYEqNagJV4eNlWqcMHJaR1AEk/TyTXYIkwG/XlKWkesyx4ODtKgdwcclsxwZ3KJOtlMz2bB/H4R6X5JrGw3EYhnCByRTAcNuA1pJ3i62FD2epgXBcepkRPIRtKJ0KDWgBrWjoBGllWONrsnLJYDwfBX5b93of4SWkFPxC6rUSs+SyuErpTCkApSlcJTZQMdKfRxTmGWOLSNCCQVDK4UAbDg/vNxVGA4io3/lY+o/Vbng3veoPgVJpnrp6heKylKBn0/wAP9p6NUS17XDoQfoidOux2hXynh8Y+mZY5zTzBI+i0XDfeLi6Ud/OOThf1F0xUfR4pA6FI0V47wv3y6drTcOrTmH6Fa7hnvRw1SP8AKAeTu79UxaTaGil2SH4X2mpv0c0+av0+IsO6LQqYuxSNBTNqtO6eG9UxUVjQSOHlWsiWRAFP+lCQwyuZUsqAKT8GOSYcALxHoiGVcyJUg5BbsAoncP6IyWpvZpaUFsD/ANvskMDGyMGkl2SNKHbBDeHjzXRgPuyLdkkaaNKC2DWYAKdtBWsi7kToCsKKcKSsBi7lQBDkT2U1IGpwCAGgJKQNSQOj5FcoypnBRkLAEZTSnuCYgZyVyUiuJgJKVxJIZ2UpTV1MB0pSmykmBaw/EKjPge5vgSEZwft3i6elUkf8gCs6lKLA32D97ldvxMa7wJH7o7gvfQ38bHj0K8klclID3nB+97Du1qR4ghGcL7x6D9KrD/2C+bZXcyYH1LR9r6btHNPmFaZ7RUzuF8psxLm6OI8CQrVLjldulWoP+xQKj6pbxmmd1I3idM7r5dp+2GKbpWf53Vqn7wMYP/JPiAgD6dGNpc07+pp/mXzTT95eLH4mny/lTt96eKH5Pn+6APo/t2fmXe2Z+ZfOY97GJ/K35p497WI/K31KAo+ie2Z+ZcNZn5l87/8Ay1iPyt9SuH3sYn8rfUoCj6INdn5k04qn+ZfOrveniuTPn+6gf7y8WfxN9P5QFH0eeIUxuo3cYpDf5r5tqe3+LP8A5I8AFWqe1uKdrWd5WQB9Kv8AaOkOSqVvbSk3do9F83O4xWdrUef+xXadZx1JKYm6PoGr7yKQPxjyK4vDKbrJJmNYLcFGWykkpmyIhMckkgBpTSkkgZxcSSTGJILqSQHEpXUkwOSkkkgBLqSSAOSkkkgBJLqSAOSkkkgQkkkkDEkkkgBBOlJJACXQuJIEOCc1dSQBKxyuUm6eXzSSTMMI0xZJJJaJn//Z"/>
          <p:cNvSpPr>
            <a:spLocks noChangeAspect="1" noChangeArrowheads="1"/>
          </p:cNvSpPr>
          <p:nvPr/>
        </p:nvSpPr>
        <p:spPr bwMode="auto">
          <a:xfrm>
            <a:off x="0" y="-830263"/>
            <a:ext cx="26384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46" name="AutoShape 22" descr="data:image/jpeg;base64,/9j/4AAQSkZJRgABAQAAAQABAAD/2wCEAAkGBhQSERQUExQUFRUVFRQVFBgXGBUVFxcYFRQVFBcUFxcXHSYeFxojGRcVHy8gIycpLCwsFR4xNTAqNSYrLCkBCQoKDgwOGg8PGiwkHB0sLCwsLCosLCwsKSwsKSwsLCwsKSwsLCwsLCksLCwsKSwpLCwpLCwsLCksLCwsKSwsKf/AABEIALYBFQMBIgACEQEDEQH/xAAcAAABBQEBAQAAAAAAAAAAAAAFAAIDBAYBBwj/xAA7EAABAwIEAwUGBQQCAgMAAAABAAIRAyEEEjFBBVFhEyJxgZEGBzKhsfBCUsHR4RQVI/FigkOiFzNy/8QAGgEAAwEBAQEAAAAAAAAAAAAAAAEDAgQFBv/EACQRAAICAQQDAQADAQAAAAAAAAABAhEDEhMhMQRBUWEiUoEU/9oADAMBAAIRAxEAPwCYBPaowU8K5xkoUjVC0qRpWhE7SpGlQNKlaUwJgntUTSpaYnRMRMxE8NwsmC8hg66+iZhstK5hzp8Y/bxSxuPPevoQXCYFzs7npZQnnS6OiGBvsK0KdFswA4tBJm59FNRxzT8LG7XGXQjU7hZxuIc4m4BIjLIJA1nSxunVuIZCzuTNrTIBNiZF1Devs6NmuEaj+qaQTlaR5c08OZplHpCzNXHCLTFgG/CDtlMbzfwU3ay1vMAAukOBjxPitLIY2zRdkzlC4cK3YoXSxZEgC+4NgdJLSOSINr89uQ15/JUUmYcEddgztdRFiuU6nKCOicWh2ohbU/ph4/hRDE8MUrqUJALdkqGBi72akAXQ1Z1DUSA4cHZIYYcgrAI5pwIS3De2yr2AXDQV2ByXcgRrDaBrsKonYNFTSCaaC0shl42Bn8PCgfwsckddRTeyW1kMOBnzwkck9nChyRzsV0UU9wWgHUMDCIUqUKRtNSBqnKVlIwGhqSkypLBSjx2U4OUQKkaVsgPaVK1QhSNKYEzSpWqFpUrBKYiYJxxgY0m0xA/UhTUeGVXaMd6R9UFxbjK5fKy6I0vZ2+Hh3J8+i3SxJdJJIGniTo2N/wBIXDhwJE3BIiZBi/pdVqVeBDtBe87iIt5X6J2CoF8MaHucHTAE62m1+S8tS1cI9lw0l9jzlLmNDXEjNy356KfBOk5i+5m0ghpE3+sK7wz2bqRNaoGtJPdHeJcRvFp6SUZwnDsMSHZXTcAPltm2PdtA6ELqx4pPlnHkywXC5AmGOdh+F15g7ARuFCal3sa38RM3B8JGlls2cMogf/W2Dfygdbp54ZS0NNsHpZX2/wBOfdRkcBjTlAlogm0zpYuAmRt66IthK7iAXGHAmzYMgWI/VE/7DQmQwC0WLhI9U13AKeoLmkGRBsNf3K0otGJST6ImYwAnpGYDwuRz0VxmIsIuDofKyrv4Y4QQWui+kGZMbxpZV8tRjfhI1kEdelitmUGHmQoAh+F4mPL025H7sliuKhlIuEWOUeO3yQ5qKtmXjcnwWMZjwzlKE4nizpgmPvkgdbHF56kpA6Gf3XlZfKlLo9DH4yiuQwMe+zs1vvVP/uZ2JHjznb5oSHfyUhWJHTQfVTWZm9pGhocVJMFw9b+IVinxVsxNzP3CzPaSQIkjlb5qwHuc7WDp8to1V4+QyTwo0/bnWfqnjEQYPrZZ7DVy20Hef5Vg4m5AzSBflB5rojmTRF46NA2quwCg2GxjgReWkooCCqxyX0TlCuyQsSyrjH7FSQrKVknGhoCcAlCdCYjkJJ0JIA8UCkaiHC/Z6tXu1sN/M6w8ufktfw32LpU4L/8AI7rZvp+6p0RUWzGYTAPqGGMc7wH6o7g/Yqo673Bg5an9ltadINENAAGwsnJajah9AeF9kaLfil56m3oEUoYGmz4WNHgArC4s2zSSQM9occaVElurjlHSQbrBCg06aytx7WUc1Dwc0/Ufqsh2wpNlvx3I3gAajrv9287yIuU/w9Hxmoxb9k+E4A2M1d0f8Gxnvzn4fqrlTj9KgMrA2IyhrGnM5xO5IIPrvaVnMbxFzpjOCYIO7pfGaOcgAeHgnUi3UMfLBlc91w0Fu41bqdBPXdEKgqhwbmpT5m/8DuF9py/tHlhYGwSIIDogAbmemnQxKtVeNMLTle1odJcbkscGyWuaATtqCCQso5zhTDi0ZsxdmcxjGFt2ZptLpItyEqxgqNBoa813Ahujmu7xlh+JsZwZEQbWPMq0cj6JSwx7NQzGOY5r21HZXtOVjiSHQAWkPiQ6DJkTHgVaHHsoGezi4RDm2a5xAccgI0m1/HdZjh+JMOIIJIhoOTJYNNmtEktaIg2GtpVpuOPavAGVpLT2gZmloBax0kxJEi1tesWUkc7ga1nFO6SBnvbK5sxbZxEHW3RXGYnNYajw5i0iYNx6rHF4pscWhrn0ZdLQyMwZDHEAk3BmNSJ5K3WrscwOA+INPdgOiB+EuvlzEag3cPHVmNJqG4oHxtbcdYUjqkGPvzWfwPFAaQABq3cCGzIlshsOv4ePJXRiBfvNygSJEbzz85FrWTM8j8ZwenU2LTpLYHyvf0Wb9oeDVaWGfDi9jT2gIF7Whw5RutIcRElsEnSSQJgHL52I2vKuB9501n+VicFLsrDI4nkuB4qHeOyJ0cQintb7DNLTWwrMr2yX022a4XJc0bO0sNVjcFj+a8XPhlif4evjnHKrQfdVnTVPFQ2mLW/VDmVwfVSuqx4Lns3RabUg8grLKhiG3J5X9N5VLhuHNV3Jo1cZyje6MN4iyiMtPISLZzcmQZiPhVcWNtW+ETySp0uWXsNwqqR3nBkgWcbxrAAvyRSlw+mCZeSfTxtyWRfxNznEhwAGvegEaEWvKlw/GbQczNPxF03BkSbWnSddN16GN44nJPHNmqp0qI/ERNru3O0FOw9Jv4KkgWNib+IWdbxUk5rFwgtgzAvmiYnn3R5wr7eLO7pjvaXcwTE6ybHwH1V04y6IuEkHw02NuqnF1n6fHxmAcHiXFoJBveARA587WKJ0uINMCdRYEEGeVwrJr0Rkn7L0Lqha7lITg89D8it2TolSURxQGoISQIiaABAsF2U2VwuTFY6VyU3Mml6AsfmXM6iqVYCGcV4j2dMv9NdTosykoq2CTbpDOP8AGqbWmmbk2IG24Xn+NrZpcRfQR46+AsPI9VNisbLiXGSdOZ1O/ImUMfWN4toRE9YMrzZ5dTtnsYcGhEXEqr8/cJjc2gkWMm8i38JtEvp057Z5cZloNgIB1md7yNiOacxkDpIBHhfT72RKhhQGvicwEj4dCBEDd2YtB3Wey7VIhyF2QOc0sY2/eJIk3JaN9dpA10UjsTSaMoDj2bYYS5xY1wLnFw0JJAAta9rQVGwhk3mZhwJuQGuy3gbiOc6aJlPCgs7xDbAtmwiSRdxuT35FrgSdVRNkml7LOCq1GV8jsrg9glmaQ45TlaTNjmEnKRHSSrjngVHZAGOpQ1pdmeCGOyT3QIAn4jOkbFCcIHUQe6ZeX5TAmGtMARoTmJtyVnDYsNYGAAPMODnPeSYcSWl0AlpaBLh3bbaKqfBGUeeC9haxqOqZhDnFwe6/ZFh7xEGzgAC4TF3biymfixTcwt7tQNzy8ObLj+ENdbIRPwxcSqLsM9op56ZAJLpaZlxBJptySARBgF0gNOxlcxXEZquMlx0puMmO4AB2jbyCW3Nrla10haLZcxXEn1HQcjHMh5a0uykBvaSMwAgjUT+G3NEsDxdjXin/AJXF8sIc/wDxt5ANc5x1ItMWMTFxHDOJOsA1udt2/G+e7DmFoBmWNPgAIFr2Kw7NjX02VGtD5l1pEmRE7ODQLbwdlqMrVmJQS4o0mB4k1zGlsgwS9hJblynQR8LQTI8LTCss4kA8ggtzNzSIE5mtE5rtd3oib6c7hcLje1pyzKKhMNLBcCCdXAQYIOls56pw4o5x7OrTgFsdoAXQbHvMNmAkaHeRpZU1Edvk2eGrzOtpBJgTBjT71CyHt17K5mnEUWw8XqtH4h+cAbjfp4XfhOJVGHM0Pc10dx8DK5xgNzHQDYz0gzI0lHiTTAteREiQQSC03gweXJKUVNaZBFyxy1I8Yp40tRfgzv6h2SYAEk/laDrG6m9qPZ0sxeSk0ZasvpxZoH4hOwafkQrGH4ScI2Ccxf8AE5ulr5eo/leVsaZPV0j1XmjKK09sIYmq1sU6UhgsJ/EbEuO22qpYupEGxtoBbmmB+pdJPy6SmVY08Nh5iTf/AFdDkEYUMkuIdlaOUyZ6gFWqTJDrSNYOthEzy8P2UFBskaDSPM2E3gX+RUj3Fs3voNt/TnZT1ezTV8D67zAB6ZTboIuJI66eikqYl4aAyoBzuZ8Z0AkkeapvrnUG87RoBGwTKZzaSYECSPi5CdRGyan8Fo45Cr+JuLczgRfRrrOAtmF+drWIFo2kw2O0Jf3bmXFpkXBho5k7yfBAe0cCCACTInlED6C3jzU+HLb5u6GiLQDJuIi5k69D4K6zvonLAqNnguLCbEGdxbQjbNBtuD5bI5QxAcJ6eHyK86pVXMEtDg24voZAB1JjUHzCO8N4pltlDLhpknreNxpO911Y898M48uCuUaxtbnG0feiSH4fEZxLSB4mRpaEl1J37OWi2Smly65RPWyB1zkxjt1E96aX90lJsDjqsuuqHtHVbUaKbDoZJBsTGi7VxhAPPZCX1srh4rnyvVFoti4kmZXG4aJEAwDY/wA7qJzQZuPEWHhB0Wn4hw4OkhAauCLHSNRMeMWXkt1wz3Mc1JFEtIvHVRGtyN77bER+qvNa5zS5wGVkTIAmxyjNIkHKRAvcm6ruph8mWh35YIufwtkagb6dVumuUbtPhnaeIBDmkS68SGgE5pJLiR2YHeuNj0VFrCQ0DV1we6CTca+Oa3gu4jDlpImSORt4jmmU6jmkEAWaQLCLiNDvc3W1k+ht/CR9dwDpIzGwIAzAwGuBMy23Q6WjVLFVy8AOc8kTGbQGcw/ERpPrpuoKbnA2t9keGhKcw7EACTJAJN+k7fqh5Q2kc4Xxh1B5D+9TcRnBg+bSRIcNcw5BEsdQ7Itcx3a03DtGP0JbN8zRoQ6AQeRtcQDxdITp6blWsFxBwoPogkic4kCwPdcLg6iNOQ86wmpR5JSg07QawoYJfJzGIm3fL4IN4iHERew62us4jlY5rbtBLwRMAzl+FwsCdjOnVZutXfIDu6WNa0AWsO8J9d76KfD4hwdIc4GNzI1tr5ne+i1vKPCMvC5csM/C6mSTkIzNJtIJnLa0ggifDQIviKzab80kgmHER+FzXHTYkTIt3uiy/wDV252tqYmSSNgZj1CnfxF2UQ6LZXCxBFoPXa3QJxzIzLC3Rpm8SbABl1g0ub3nCIIzahx08Y8VeHE2h9nSYh2b8QGjhAn+AbGFjqfGIEEgkSAQGkEWmcw56QJ1XHcUcQ2XyBmECJiQbwdSXH53K286RL/nbNHjeNNLBduYExeRBh2XSDcTdUH8WzEl0GbZREiNxsg+MxDqeHOY6vaWi8tMGekQYg6z0VOjjpiDEmY0jp8pXNmyvhlsWFcmmfTBbLbiB4mZ28vkqxa781uYm5G/ilhHZoBEC+kdZNhzV59InWx2sNOsbyuSTUlwVT08FJoM/fJPbIM25ReL6yrbKRJjU6nffounDxoVOmuUNzXsoinI2Bk3mLWt6/VRmn1kC07RM266q4KGvzjkmdj87eU6FJyZtSRBRbMXAA566kzG/L0Urm2ygiAbTAOvXTb0KTaRHONPv1TmVAJEFxkmSAdiBz3M+S1GXpil+DXBroHwmdzYjWfFPoPIECSCbRYbgEHnIPqeq6GZ3OGrnCW3+U2kwoqTMsjOQCDIveNuU6qqfNmH1QXoY7LLc8QfxTMHQy3XzJ0SQ7+s3MkGImJA/wCwM7JLo3q6Od4b9Hojkx6TnKJzl7J4hFVUdKmHAgmIuu1FXNjrCwzSKGP7pPRD9Vfx9aXXQ5lS8LnZZJomw+JtB13Sr0muQrFuLXk8yY89vr6Jn9fG68rJPS6aPShj1JSiTV+GAxeQNkOr8NdO/Tfnz8T6ojTx3Mq02sCFFNPpltc4dmfZTc05XS8OPeBvzmMxieqZRb8Xcp8+9a19pva8mYhaV1Fp5KB+BabqqlJBuxZmKjG5tDE3NpncNu0cv9Jz+zyBgaQ+buJ1t6RPyhHanCGlQ1uCA7R8/qlrf9Te5B+zOnDFxiIIMHXrtqfRRUqUOBiYuRMaI/V4blMgDT1tF+YO/ihuIwsNAAvcGw6b+M/LmUoySLKSkQ06Qc4wQCbibzLhawtAP/qrI4ecoNr2AvJIi2kTdNGDfDXRAJMEETNpkDS/081bbhXaidQTOhMCdDe8+RVXKHsw79MYzhbul8t5kCbd4C4OloXTwmpdvhvEzYEA3316qw2k7wAEWgE94m8XN/oOSeWuAEunlN4gk/OU9WNfTFy+ogbwkvcJkOOxGgG5vOnRPdQpsgQ0ncDNHTcGdPNOqV4BJObS51Gnwnn+6GYjFg3AFj5emv8ApNzilwgUZPtjeOH/ABnL8ILXEyd7EESZAMfNCMFioI6LWcM4RmoODrGqCb8ohv7+axNSmabyCCCDBB2VZ424JsniyrU4o1+FrQB80Yw1ayxGD4k4aFHcDxOy82UXFnRKLaNKHJ2Sw21/ZD6ONBuVY7ZNSOdxZZyqOtQ9fkuU3lTtcPFF3wYdxZRdR32UVWiijmckxzAPTZG2aWVg1hyzHKL9Qk0AX7pOwIkW5hWalMT9hV6rAEK0UUrKtSo7mRYfwurtQifp4bJJO/pRNHpLio3ldcVC9y+oPmRryq1Z1lK8qF5U2zSBmKE3lD6ta87+njZFsRRQvE4edCBvKhJ0zojyUse6WyNRf7lBalf5kfyidf5j58/JBcWzJ3gJE3G48Oi4PIxanqR6HjZFH+LLQq7AnqpaWNcDCFsxg1nVWG4vrv8A68V57jTPQq0GRxIpzuJ2QR5nnO8FcdSJ/F9/qhX9MbcQ7Q4srBxwKzjAQPDUqShiOuieqSMPDH0H3V5Chhp1VFuJMWVerUOvr5p6mZWMJuc0ffgoziQdNfmhBxh5Gd/ko3uO0+KZRYwuzGiTP3vrKgxWKGo3i2vmhpBi/pP39lcqHqtL4PSrJMTWBuJPL7C5hMP2hANmi7tPTz+iqnESYCt0H5RA/wBrqw47dvojmyaVS7DlfiW06BZn2hYKpzg94CP/ANAbeKnrVSh2JXe5XwedCOl2gdh6qIYauhVepBlTYfEhceXH7PTxZkzSYXFHnZEqeJPNZuliwB8lbw+K6rgljZfhmqo4oHkrNOuFlaeNIKt0seSpttEniNEK6eayEUsUnvxqakTeMuvrC9lG94OpjkDKouxc6JjqshUjZrQOL76/ouqmTKSptmj09tWQmPXjvst7y6lGGV5ezQO1cPH831XqXDON0q7A6m8OB5FfQs+cosvUZCmLU00yptDIXNVKphgdfvx+aIEKuT81No3FgfFcPzG/qNeiCcQ4U/ZpzCTI3Hgtgacg3uLhRuozsNhr1lTcSqnR5Rj8OWkkd0/I+WyqU+JEWcPP+V6ri+AU6hlw/T/ay3EPd6SHGm8SCbGY8J2Ovooywp9nVDyWjP0OITurbceRoULxvs3iKUkscADEjvN33GmiptxDgII8/Bc8vF+HZHyoPs0LcXeTcbjQHzSZVF+fJZ5uPPVS/wBw2vPJTfjyKrNB+zQ/1kDWFG7FSDKDNx87ynOxh5GdElhl8FuQ+l5uIM9E84ooaHPOjSphgahsdpHPfZUWBsxLPBFh3EITWYguPRSUODHfVEsPwuNlaOGK5OaXkN9DKWCtZWBg+Sv4TCwQjFfgzmwYkEAgjSNiuijlc/oBHD5FhePv9FRxPC4C1jcGAN78lDWwc8k6M6zC4vhJ3CGYjhJGk/RehVuGaWn75qlU4ZI0Rya1GFZUcz4gSrLMYDoVpMRwcHbWbIdX9nxyUpY4yOiHkSiV6eI5q4yuhz+DvboT53Teze38JXNPx36OqPkxfYcZi4tKc7FzZAhjXDVp9E6njTBMGB056KD8eXwqs0PpoG4w26FSnFd4W1+9EBbjZ2Pp+qIYIlxETqFqOOa9GZZIfS+Z0O363SRLCcIcRNh4yfokrrFl+HO/Jxr2eOlyt8M43Vw7s1J5ad+R8RoVQJTcy9dM8U9Z9nPesx0NxAyHTMLtP6hegYLiTKgDmOBBuCCvmbMr/C+P1sOZpVC3mNQfEGyKQz6SqMzaR5bqB1BeZ8C97kQMQ2P+TbjzGo+a9A4T7V0K7ZY9rvA/UbJOP0Cz2SQpkbaq6xzToU40EtCCwe6mevVNbSnbn9wr5pLnZI0BqBzqU6QJjzE6dUN4h7PUqxJdTbm1JAh3qPLWVpS3S2gTDSE6WS2zSmYHF+wbJ7hImYDhI8JF/qh7/ZBzH6AlpBnzGxufRemOpdE11CSPuFl4jW4eXf2QTdseUKxR4Q3ds2+Z0XotXAA2iWxFwCAqz+CtkmBDrQ20dQPFY2ma3UYscKAJEafop2cP6aLSv4D/AMj4wCuP4O5o2MT0MTa3j9VnbY9xAFmCVhmC2RT+3ET3SdP3Txheh9DKNLDUUKGFv972RFj/APHl0ifQxZJot8hrz/hdgWTSMtkXZxY2SDLRbmVOQCN0hTTFZWNAa7nX+OdlFVwgk21jy52V4C3yTcu6VDsFnAA6Ku/AdEZc1RuYEqNagJV4eNlWqcMHJaR1AEk/TyTXYIkwG/XlKWkesyx4ODtKgdwcclsxwZ3KJOtlMz2bB/H4R6X5JrGw3EYhnCByRTAcNuA1pJ3i62FD2epgXBcepkRPIRtKJ0KDWgBrWjoBGllWONrsnLJYDwfBX5b93of4SWkFPxC6rUSs+SyuErpTCkApSlcJTZQMdKfRxTmGWOLSNCCQVDK4UAbDg/vNxVGA4io3/lY+o/Vbng3veoPgVJpnrp6heKylKBn0/wAP9p6NUS17XDoQfoidOux2hXynh8Y+mZY5zTzBI+i0XDfeLi6Ud/OOThf1F0xUfR4pA6FI0V47wv3y6drTcOrTmH6Fa7hnvRw1SP8AKAeTu79UxaTaGil2SH4X2mpv0c0+av0+IsO6LQqYuxSNBTNqtO6eG9UxUVjQSOHlWsiWRAFP+lCQwyuZUsqAKT8GOSYcALxHoiGVcyJUg5BbsAoncP6IyWpvZpaUFsD/ANvskMDGyMGkl2SNKHbBDeHjzXRgPuyLdkkaaNKC2DWYAKdtBWsi7kToCsKKcKSsBi7lQBDkT2U1IGpwCAGgJKQNSQOj5FcoypnBRkLAEZTSnuCYgZyVyUiuJgJKVxJIZ2UpTV1MB0pSmykmBaw/EKjPge5vgSEZwft3i6elUkf8gCs6lKLA32D97ldvxMa7wJH7o7gvfQ38bHj0K8klclID3nB+97Du1qR4ghGcL7x6D9KrD/2C+bZXcyYH1LR9r6btHNPmFaZ7RUzuF8psxLm6OI8CQrVLjldulWoP+xQKj6pbxmmd1I3idM7r5dp+2GKbpWf53Vqn7wMYP/JPiAgD6dGNpc07+pp/mXzTT95eLH4mny/lTt96eKH5Pn+6APo/t2fmXe2Z+ZfOY97GJ/K35p497WI/K31KAo+ie2Z+ZcNZn5l87/8Ay1iPyt9SuH3sYn8rfUoCj6INdn5k04qn+ZfOrveniuTPn+6gf7y8WfxN9P5QFH0eeIUxuo3cYpDf5r5tqe3+LP8A5I8AFWqe1uKdrWd5WQB9Kv8AaOkOSqVvbSk3do9F83O4xWdrUef+xXadZx1JKYm6PoGr7yKQPxjyK4vDKbrJJmNYLcFGWykkpmyIhMckkgBpTSkkgZxcSSTGJILqSQHEpXUkwOSkkkgBLqSSAOSkkkgBJLqSAOSkkkgQkkkkDEkkkgBBOlJJACXQuJIEOCc1dSQBKxyuUm6eXzSSTMMI0xZJJJaJn//Z"/>
          <p:cNvSpPr>
            <a:spLocks noChangeAspect="1" noChangeArrowheads="1"/>
          </p:cNvSpPr>
          <p:nvPr/>
        </p:nvSpPr>
        <p:spPr bwMode="auto">
          <a:xfrm>
            <a:off x="0" y="-830263"/>
            <a:ext cx="26384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48" name="AutoShape 24" descr="data:image/jpeg;base64,/9j/4AAQSkZJRgABAQAAAQABAAD/2wCEAAkGBhISEBQUEBQWFRUVFRQUFRQUFBQQFRQUFBQVFBQUFBQXHCYeFxkjGRQUHy8gJCcpLCwsFR4xNTAqNSYrLCkBCQoKDgwOGg8PGiwkHBwpKSwsLCwpLCkpLCwpLCwsKSkpLCksLCkpLCksLCwsLCksLCkpLCwsLCksLCwsKSkpLP/AABEIALcBEwMBIgACEQEDEQH/xAAcAAABBQEBAQAAAAAAAAAAAAAEAAIDBQYHAQj/xABMEAABAwIDBQQECgYGCgMAAAABAAIDBBEFITEGEkFRYSJxgZEHEzKhFEJSYnKSscHR0hUjM+Hj8BYXhKKkw0NEVGNkk7LC0/FTg7P/xAAZAQADAQEBAAAAAAAAAAAAAAABAgMABAX/xAAkEQACAgICAwACAwEAAAAAAAAAAQIRAxIhMRNBUSJhBBRxMv/aAAwDAQACEQMRAD8A6zi2KyRSBrA0jdBzBJvcjgeibT4y8+0G+AP4r3GIrvB+aPtKrybK8YJoskq6LkYgenvUM2LOGgb5H8VXiqyTd+6p44j6xDmYy88G+R/FGQ1jjrb+fFUrUXDPZJrECUWXbHXTlXx1aJZUAqTg0SlBonSXgK9SCHhQ08sg0A8j+KKSsiYz1TjNQ0+yy30XfmQr9qJx8Vnk78y0FVRghZ6voLJJWuUc+RSXKZG7a2f5Mf1XfmUbtsaj5Mf1X/mUPwVMfSKezJKU37JXba1A+LH9V/5kz+nNR8mL6r/zIGamQZpzdK5tDbS+mjpdsZ3atj8nfmVlHj8h4N8j+Ky9JDZWsAXPPNJdMdSfst/01Jyb5H8VG7HZeTPI/ih7KNxUfPP6FyZO7aKUcGeTvzKB+1cw+Kzyd+ZQyKuqQj5p/TKbLB22so+Kzyd+ZR/04m+TH5O/MsxVE3yUTZClWXJ9G2ZqJNvJx8WP6rvzKE+kOf5MX1X/AJ1mpWOKFkjKfyT+itv6as+kef5MX1X/AJ1LF6QZz8WL6r/zLFCI3RMYIR8s/pOUpL2bMbdTfJj+q78yY/byfg2P6r/zLK2KW4U3km/ZB5Zr2aV3pAqPkxfVf+dRn0hVPyIvqv8AzrPBiLhpxbNOpz+irNN+zrQSSCS7j1CpxeWzh9H7yqWomRu0hPrR9Af9Tln5qgg5q6lUR3KkFtkThNZAtnSdU2UpZSbyhjq6yjbiRuqyaoQrqhR8vJN5qNPDiPVHwYgsZHWFFxV/VUWYvDOmb+mqwQjAVjKLFFe0mJZKlKXKHcU+UW6SBdXKNtdmhoxdGWDiqrEGoxst1DURXStcE5x4oo9xNe1HPoihZacrmao51jkvQBNHdRMp0S5pvmpomLnmxWyKOFExxp7GJ653bNYwhRSAogqNwS6isBe9DSNujJo1AGLJATAn0oKQw4KzZEFK2JUig7FJJQId2HLRuhCgfCnpBUjPnDrJ7aFXYpl4YEtAbKj4Io5KdW74kPOxVjEjJFUWWREKjqFAyUhPRzdM68Ekgku09wqcYpd5wPzR9pWdrsLvothUjPwQz6YFWVNFaTiYV9E9vVBySEa5Ld1FALaLMY3QZGy5suJ9o5cmH2ijkkTQ26lo8Me7N2QV1TUkbNVBQJxxSkVUOHPdoFN+iJeSvGYhG3SyccYb0VFBIusCRU01BKDorengkHBefpgcLLx2NFUTorGLQZuSKWCnffNVb8e3faKgO2wacwbdyzzJdlVCT6NlTsyU5aFkJdpwQC0plLtaCbEoeVMHjka18aGlhQkOKbw1RTJwQi2mGLrsr6inCFBsrKoaqqYZriyHDnSu0S+tTfXIN8q9jic7RTSsgk30GtnUgzQ8MIae0ppMQazXJVWK+S0cEmNkpnHgoTQv5KU7RR8HDzCnbiItcJl/Hi/Y/wDWrsE+DvHBei/IoiXFt0XLT5JjMWac+Cz/AI6XTB/X/YwuTHFGvqI36WQMtSwGxNkksTiL/Xl6ECvSn+quLg3UUgIUaZCUZLtEcqr6hyIlkKrah66cbRGTIJig3lSyyKB711aqjm9nZgkkEkx7oJWSWd4fimRTgqHFvaHd95QcIIXRFXE6opOJbSAWWXx6tjYCXEInH8eFPESdeHeuP4zj753nedYclHJNQVAUG+DTVu1jB7J8FT1W1jnZMy6rJ1dVbigpKkjQrglNtnTDEkjVnact1ddJ+144rFGUlOa1z3BrQXE5AAEknkAEFKRTSJsI9sTfLwurSn2oe5uYCrMB9FdZNZ0toG/Pzf4MH3ldAwP0bU0P7XfmPzsm+DQqqM32RnPGuuTFOxd5uQ6/TUp8dVM7/RPI5hjj9y6xHhUEY/VRNb13AO4qKR8rOFwOG7bxTeL9ief4jntLBNr6qS30Cp5KCV1j6p467pW7GL7pDXEAkXtcXRDq+wu3O6KxRFeeXwy+FyyNAD2uHeCtDST96mFZvZnLyITX1jwfi200Ta0Tc7CnG4VdO1TfD38Yr9WkD3KSNoecwW+RspThZz5ce1UVwhAzcp3Yi0CyqdoDJEdCQdDY2WZqcbI4pbUDqxYOODXzVbAb7ycKuORti3eCwQxEe1I7uCIo9qo4jkSisqLSwP0bBuCU/wAgBFCIAWY4C3NZGPbRpcA4Gx4jgrlmMxZXIPeqKUWuCMoTT5L2PfHt2cOi9qMNa9twLIKHGW65AKwpsTa4W3gU3fsTlFY+gY0gneHUXQ1bhImyY/8AFXc05DshcKL1O8bgbp6IaXwwqbXKIsPw4RMF3lxHM3RDpxxGSjcy2TtRy4qD4YzR3vTJJKkK/wAnbJpaNr/ZKo8Qoi3VXbQ2xLTZQyu3snZ9UNF2cuT+PGfXBj5gh3PCu8XwcgFzMxxCzD5M0HKjy54nB0zvISSCSqeyBVkV3+H3lNbSnkj14XKim6ofyUqORelSrLXsZ0JXMamYrqHpOonOqAfm/eueTYY4nRcGZ/kzsxSTSKd5zUMjlZzYY4K62e2TY9vrqm4jB7LNDJbUk8G9eKjHku5JclRs1snNWPIZ2WD2pHA7oPADmei6xgGzVPSNDWNLnfGebNc4/S4N6D3oGCrc1nZHqorDcawW3he2l72/FS007jmG6aF7rX7xwz8V0RSOabbNZFXtaNNOQLh5kg8lJFjIcezveLd0eZyOnNZ6krnC5fdjR8dxDARpcNPDxz9yX6bY02Jdzv7N+udvsVd6IaGlMryCbFw6Bp/6czxUgMnABvR2Rt1H3ZqigxccJABxJO9a2fTyVia0vZ2Sx/Np7N+ov4cVtzasP9XJxDLaHP7QvIaBguA1gBz7AsR43VXHjMbMnA3yO6Q4Oz47qNixJurQ3rln48v3pk0xWmjxtM8EjeBA4uLtPqmyHmmeMtxjrcQ8e8HMeSsG4hGdbA9Dn4G6ErMPgmFnEi9/ZO6b5aHx4IS6/F8hj3+SPKWN17mMC+tn3v5FTT4lG3VzWHQ7xH8hVUGzwY67Zp9AO06M6c7tube5T4jhUczA2Um4Is67Q7LuugnKv2M1G++A52MxEZuB8d4eSpcX2dpKgFxtG75beyPFp1UL9kojYb8oAFh24zx7roX+hrwexU7zT8SRpyHRzSbHwSy3a6seOidqVGQ2n2TmhY6Rjmyxt1LdWj5zeSxctUu5Uuz0zLi8bxoRc6W4gjNc/wDSDsMYSZ4GWZlvsaDZp+U35q554vdHZjzJvVsx9Pij2nI5I+PaGQnM+CorpestoppFmka6DaJzhYusOX71ZU2NsHsvO/a1r2C52ZSnMqCDqmolSOrw7eGOzXa8yjBtyByPuK5EK13E3UkdYbao7S+ivFD4dh/p4xwyGnMp8G2ED/aaMlyL4ebZZaL2HFTxR8k77F8MKOzQ4/A/JjgPmrxuNNIO60kBcxwnE2BzXdc1p2bQt0GR9xHRWjNvshPGl0bGjr2OHfwKym1FEI37zB2Xe4qegxNrs78bcrckXiBE0bozbetcKjpo48+HZHVwkkElQx6kkksY576SY7SMd0KxFhquh+kuH9XG7kbea5/E0HL+barmyJ7WPDo8p6Jn7SYdgHS3tnl3faiJMZ3ydzd3QN3ft2G35d3IKrrqoveWC3q2AaHUkc+uQ7rKtq8ZLDZuYGQAyA6NtfPkfFQ29HbGFIvJq/dILgX255X4kgDJrc+9Az7Vyj2WtGmrQ4gdCe/h71TmuyIu7W5JcTp4KqrJwNCCTpx63TPn2Mki+qdpHPy3tDe5JB68FIMWc5vtkgDg0dTnlcj3LIxzZ5nL7SiTijgLMJaOQNu/vQof/DQu2qsRutzFsz2gSOh/nJXmAzSysfKS3K9gbg21LmnQWuAsVS+rbZ8jt48GC+vzj+CNj2isTbs5bosLi3cg/wBh9cHTKfE4GRbszhM62TSeyDxs7UeCfRYzS6CNwOh9XJJ7wXe+65LPiriczdSx4wQBY27r59+dkttPhB8aa7O1R1VK4bw3u4yPv/dvn59ycKmADsuc3W+92gOugOS49BjD2WsSR1zy1sSrSm2jLju5nLIPsXC2eTuNs+SqshJ4a9nUv0lCALOsRqWgZ+ZyTjjTMgXXBzB3SdOFwDmuUnGb3Fi63C+64D6VrEAr12OgMG6SHA6XytyPC/cm8jE8CZ1luIsObXA9Qb+dwCNVFPibw7OwztkN6/uXN6XHN74wA6ai/O2ozV5BibnRXJ3m2IuLEixuOZ1vy4p4ZGycsWpr4sYDb3HiMx324IqOqbKwg6HKzmkX55HVY6krrhtzvA/GAFv/AHf/ANKwoqsgnO/DMZ5ZjTLjqFRMm40c89IGxfwV5mizhe7T/wCNxzt9E8Fiiu+Y1TCoppYjbtMOZzsdQfA2XBpYiCRyJHkufJHV2jtwzco0/RCF6WJ24vQ0pLHGJ7SkGJ7WINmFvqO6lc1NLELNR5HKQrOCvu2x4KsEZUzGWRQGW7cUk7Jv07wtLSYlZzHE6iyxkTSbW4K5w1hIaNcwB3kp06EaVH0uF6vAku08w9Xl0JX4i2L2jwus3XbW8GplGxHII29gD6Y8xmPBcnbPZrshvGzGk3sC64Puz8FscQx10gIccisjiEYYB1LrHkXC1++w96ln4iXwcy5KCuqbWbe+WXIAaeN7nxVWH6k8OuRPVGVEWY8j4Gyrql2eXeuFI9FsHqKg5525jRBSSKSVxvdDuVoonJjg5Oa5RlxSCZoVMmL03fTCV7dLQ+w8SJ7ZFAE8INBUmFNqDf7ivfhJ5/ah16AkpD7BgxB2eeuvW3Ve/CuvegwF6AtRrLKirt1wJzHHO2XetHh2JNaHEOANrtAFy48butlkscy6sKNxt2Sbi1uGfS3csnQXyjY4bjAsAAWh1794NiTmbHMGyvosWIF8+/K2ov8AcueU1QQ4cCD2eJ1uMvxWsopQ6Mhl8rW7W8BkdL52B8rp4zZKcEaeKrBsR8a4I8DmRb3rlFfh4E0gGYD3Z+JXQqGciRlrXBzFiBpm3uvdYismDpXm1rvcbcu0UmWVoWP4Mr/0el8AVi1iljjChyN5GVP6PTv0eVciIKXc5JkmL5TOyUJ5JraMngr8szRMFK297IpNmeYoBQWCZHRHeHJaGpA0AUbIgSEytC+U8pcLbbJbPYbZMyTMeR+rjO8TzI0CoqGi7Q5LteDUrY4I2tFuyD4kK2KOztkJ5H0g5JJJdZAwu3cxE7R/uwf771lAHvNmgnuXQce2eNTUNN7NEbQT13nn71YYds/FEMmgnmqJpLkk7b4MHQ7HTyZkWCr9s9m3QiNpzGbgdM75j3Bdakna3U+CpNrcN9fTFwGbLuHPd+N9x8FHMt4UiuN6ys4tNQXZcDTXnfVZuopde4lbKV5ieQ4Et0I5johK/DWlu9Hm0g99uXmuPtHbGZgJQoSFaVdEWlAujTRZRogslZP3V5uphTyy8ITiEt1Ex4AntKbZOa1KxkOXqc1qk9UkspQxgUm4pYaYnRGR4eSpuQ3RXtYiIWkKxhww8UdTYXzHVI5m2SK2kpTe54eavMMDr5j7suR80dBQNAAIVlSxcLZfvR5IvMgvDaPttPHLL3fcVjNo42x1kzGiwDr27wD966TSACxGVtFxfHMRe+qme/UyOuOAsbAeQCrp+JGMt5FvC8KZpWcZiBCKixQpNaKOBftepmOFlQtxHmpGYqt0J42XkcYupw4AKhGLckx1cSNUU69A8TfZbyTNzUMVWAVUiVxVnguCS1ErWMFy73DmUUmx9FFcms2QoX1UzWgdkEOeeg4eK7QxtgAOGSp9mNnI6SEMYO0QN53ElXK7YQ1RyTls+OhJJJJxBKmxLGrHdj14nl3IiuriJPV8C0OvxzcW2+xZyQkEnig3QLJpa4sG87tOKErtr+z6vi/s+eSGqiXLJ4rcSA/JIPkbrJsNIJxSJtxfUhUwqBG5wObTY6XsfuVtXSg2dqLfaqOvdbTxXJLuyq+AldQNeLjPkVSzYWLo81hacvHqnOma4XGXQpOH0UUpRKGfDSCohh5V48XGaDeQFuh1NlY6hN1G6jKtbgr3dC1sO5VClPJERUBRzGhEMalth3BIMPRjMLBUzSAioQhQrmz2HDmNapWQ30Tw2+iLjgAFzoloVyfsZFTW1RkMIuh2Oud45DgiY5+S3ArsmbGiKNvaVdLXAGwzPRFUdUCQ1o11utsrBTouHVADN7gAT5LitYS6R7vlOc7zJK6fttX+rpnAHNwsO85fiuUmQrtSsEHryODCpWtAUAqCnNnBW0KrIEO705o8lG2YKaOQFLoN5CYR8kfRYa55sMzyGZPQBNoIw4jNdv2EZQMib6vc9bbtOcO1fvKeOKyU81dGIwD0X1U1jKPVM+d7RHRv4rqWzmycNG20Yu46uOpV01wOi9VVFLog5OXYLWYiyMgO1PDihm40N6xFh5lMxiicXB7RewN+a9wrDBuh8g7RzseCYTktF6kkgMVOM053mvHAW9981SVzT7Q0OvQ9Vr3WOSocWw9wBdDrxjPH6J49y1CvgrmwgM3iQsPiha57iFbVdU/MZt5t5KqljVGuBb5K50+4ONtD9oVdLUNcSraeNZvFaVzLluh06cbFceSDTtHVBqXD7PZCM+iDe0IRtebZ8SvH1oUaKatBJy0UD5LajySFQLKB0ua1AHOjB0K8I6pgkXgdmhQbJWhEx3QlzwU7HdUtGC4n80ZHLZVZueKezqgAu6esaP3LyevLjYaICmcApt9vMIO6ClyTtmdxUjXv00QkdWO9I1+ltUhRQbLCKMN1RUFa1rhx7lUMJfqcumdzwAA1XjphEN46/FHO32Ixg30M4xX/AEQ7ZYgXvDeXaI5XGQ8lmTGjZ3Fzi52ZJuVEWLtXBBghiSEKK3E4RprF1BRCpo4VMIlPFCmsVpIlpG2WgoKxzbWKqqaEWz14KwgYqRJSNphG108YADrjkc1pINuXEZtz6LnNO5dE2O2WOU04sNWMPH5zunRVv6So18M59WHPBuRe3HPhZMgrS4gBjgOJOVvxRdkrKdj0epJJIDFXX7S00MoimmZHI5oeA8ht2kuaDc9WnyRZkD2XbuvB+SQ4Hx0XFfTlUBuIxA/7Kz/9p1j8K2hmgdenmfGfmuIHiND4oqUTOEuzumOYbE9pN/VSDg7MHw4d4Nuiw9RUbpIcLdRmFnI9va31gkfLvkfKDSMugAV//WoZBappon9Rkf7wP2p9kyerRBJO06EIKpIIIOYKLl2gw+TWF8ZPyb29x+5Rvp6J4/V1Dmnk794CDVhTox+KYbY3ZmOXEKkqWELeS7O71zHURnoRr5Eqvq9iqg5j1bu5xB94UXj/AEXWX9mObOV78KKuqrYmrbf9Vf6L2O+9Vc2z9S3WGT6jj9iVwH8hGKpOFWhn0sjfaY5ve1w+0KMusl0Dug/4Yn/DMlXNepA7+dEPGHdB3w8r34cUDYlStal8Yymg6OsdzUsbnHoECxpuEY2otroOeiyxB8iQbHHlfu16IuPd/fpf9ypzXcs/cF46Z7tTlyGQRWL6K8xaVGLBvsAE8OQVY6oc43cbprWJBqfWuhdr7JGuRcOFyvY57I3uY32nBpLRYXNz0GaEa1aHDKyZsIa2Df3C50cn6wbhcQTk02fm0HP3jJagN0UQjTmwrVYPHWFrGRU7nboDd6zheMF5LHuuBukPA7mDmVZ/A60XDoQBw7RO4SWOcWlpO7dzN7vPIWTKFiOdGIZTImKBdEp8DmswRxyOY0Nbulrw2zHRPboNT6pt9RkCNSrLDtlatoHYdYblg6QMsGN3bDO4v2ierr8AqKJNzObQxq4oMFkeRo0EA7ziALEXFgLk5cAF0Kn2efEAXmKMD5Urss2E2ys3ONunXmSnxY7Rwe1VwggBoDO3YAWyAJ6cM7J0hHIWzOx0cVnlhe/UOkG40dWx+0e82WyHX8FiKn0pUbfZdLJ9Fm6D4usquq9MJ/0VP4yP+5o+9BoyZ0xMkfYEgX6ZD3lcpG3+IzW9VCdPiNcbuvcG9tOFr58whhgmK1H7V0gH+8kLR9Ufghx9G5Owr1eJIBMDt96K/wBJVLJ/hPqt2JsW76n1t918j97e9Y35drW4LPx+gC3+u3/s38VepJXFMdZJLhBw9Cdm2FV4/B/4qi/qN/4z/D/xUkkUkhJfk7Z7/Uf/AMZ/h/4q9HoQP+2f4f8AipJImHD0Jf8AF/4f+Kns9DDhpWkd0JH+akksYnHonmGmIP8AGEn7ZVNF6Mahv+vA99K0/wCYkkjbBSCmbAT8aph/szh9kyc70d73tyRO/s/4yFJJbZmpEMnonp3DtCI9fg7R/wByFl9CtG7g0d0bm/ZIkkgah9P6HaeP9m5gPMw7x8y+6Pf6L6R4HrGRuI+N6rdPmHXSSWs1EdR6J6J/tMb07L8v76G/qYoPkDyk/wDIkktYSRvodoR8RvlJ/wCRSN9E1ENGM+q4/wDevUljDm+iukBvuR+Md/tciI/RxTA3DIv+S38UkljFhDslC0dlkX/Jai4sNezJhiH/ANJ+54SSRsFIDxPCKyVu62qjiHzKYk+bpTbyVbQ7GVURuK2/HtU+9/mXSSW2ZtUG1eC4g/Svaz6FI37XSFUlX6OKyX9pikzunq3NHk2UBJJa2akV7vQrf2qsu74SftlRNL6GoR7c73D5rGs+0uSSStWEu6P0Z0DNY3P+m8n3NsFd0mAU0X7OGNvUMbfztdJJakGw4NA0UU9PvcbeF16kiAlSSSWMf//Z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50" name="AutoShape 26" descr="data:image/jpeg;base64,/9j/4AAQSkZJRgABAQAAAQABAAD/2wCEAAkGBhISEBQUEBQWFRUVFRQUFRQUFBQQFRQUFBQVFBQUFBQXHCYeFxkjGRQUHy8gJCcpLCwsFR4xNTAqNSYrLCkBCQoKDgwOGg8PGiwkHBwpKSwsLCwpLCkpLCwpLCwsKSkpLCksLCkpLCksLCwsLCksLCkpLCwsLCksLCwsKSkpLP/AABEIALcBEwMBIgACEQEDEQH/xAAcAAABBQEBAQAAAAAAAAAAAAAEAAIDBQYHAQj/xABMEAABAwIDBQQECgYGCgMAAAABAAIDBBEFITEGEkFRYSJxgZEHEzKhFEJSYnKSscHR0hUjM+Hj8BYXhKKkw0NEVGNkk7LC0/FTg7P/xAAZAQADAQEBAAAAAAAAAAAAAAABAgMABAX/xAAkEQACAgICAwACAwEAAAAAAAAAAQIRAxIhMRNBUSJhBBRxMv/aAAwDAQACEQMRAD8A6zi2KyRSBrA0jdBzBJvcjgeibT4y8+0G+AP4r3GIrvB+aPtKrybK8YJoskq6LkYgenvUM2LOGgb5H8VXiqyTd+6p44j6xDmYy88G+R/FGQ1jjrb+fFUrUXDPZJrECUWXbHXTlXx1aJZUAqTg0SlBonSXgK9SCHhQ08sg0A8j+KKSsiYz1TjNQ0+yy30XfmQr9qJx8Vnk78y0FVRghZ6voLJJWuUc+RSXKZG7a2f5Mf1XfmUbtsaj5Mf1X/mUPwVMfSKezJKU37JXba1A+LH9V/5kz+nNR8mL6r/zIGamQZpzdK5tDbS+mjpdsZ3atj8nfmVlHj8h4N8j+Ky9JDZWsAXPPNJdMdSfst/01Jyb5H8VG7HZeTPI/ih7KNxUfPP6FyZO7aKUcGeTvzKB+1cw+Kzyd+ZQyKuqQj5p/TKbLB22so+Kzyd+ZR/04m+TH5O/MsxVE3yUTZClWXJ9G2ZqJNvJx8WP6rvzKE+kOf5MX1X/AJ1mpWOKFkjKfyT+itv6as+kef5MX1X/AJ1LF6QZz8WL6r/zLFCI3RMYIR8s/pOUpL2bMbdTfJj+q78yY/byfg2P6r/zLK2KW4U3km/ZB5Zr2aV3pAqPkxfVf+dRn0hVPyIvqv8AzrPBiLhpxbNOpz+irNN+zrQSSCS7j1CpxeWzh9H7yqWomRu0hPrR9Af9Tln5qgg5q6lUR3KkFtkThNZAtnSdU2UpZSbyhjq6yjbiRuqyaoQrqhR8vJN5qNPDiPVHwYgsZHWFFxV/VUWYvDOmb+mqwQjAVjKLFFe0mJZKlKXKHcU+UW6SBdXKNtdmhoxdGWDiqrEGoxst1DURXStcE5x4oo9xNe1HPoihZacrmao51jkvQBNHdRMp0S5pvmpomLnmxWyKOFExxp7GJ653bNYwhRSAogqNwS6isBe9DSNujJo1AGLJATAn0oKQw4KzZEFK2JUig7FJJQId2HLRuhCgfCnpBUjPnDrJ7aFXYpl4YEtAbKj4Io5KdW74kPOxVjEjJFUWWREKjqFAyUhPRzdM68Ekgku09wqcYpd5wPzR9pWdrsLvothUjPwQz6YFWVNFaTiYV9E9vVBySEa5Ld1FALaLMY3QZGy5suJ9o5cmH2ijkkTQ26lo8Me7N2QV1TUkbNVBQJxxSkVUOHPdoFN+iJeSvGYhG3SyccYb0VFBIusCRU01BKDorengkHBefpgcLLx2NFUTorGLQZuSKWCnffNVb8e3faKgO2wacwbdyzzJdlVCT6NlTsyU5aFkJdpwQC0plLtaCbEoeVMHjka18aGlhQkOKbw1RTJwQi2mGLrsr6inCFBsrKoaqqYZriyHDnSu0S+tTfXIN8q9jic7RTSsgk30GtnUgzQ8MIae0ppMQazXJVWK+S0cEmNkpnHgoTQv5KU7RR8HDzCnbiItcJl/Hi/Y/wDWrsE+DvHBei/IoiXFt0XLT5JjMWac+Cz/AI6XTB/X/YwuTHFGvqI36WQMtSwGxNkksTiL/Xl6ECvSn+quLg3UUgIUaZCUZLtEcqr6hyIlkKrah66cbRGTIJig3lSyyKB711aqjm9nZgkkEkx7oJWSWd4fimRTgqHFvaHd95QcIIXRFXE6opOJbSAWWXx6tjYCXEInH8eFPESdeHeuP4zj753nedYclHJNQVAUG+DTVu1jB7J8FT1W1jnZMy6rJ1dVbigpKkjQrglNtnTDEkjVnact1ddJ+144rFGUlOa1z3BrQXE5AAEknkAEFKRTSJsI9sTfLwurSn2oe5uYCrMB9FdZNZ0toG/Pzf4MH3ldAwP0bU0P7XfmPzsm+DQqqM32RnPGuuTFOxd5uQ6/TUp8dVM7/RPI5hjj9y6xHhUEY/VRNb13AO4qKR8rOFwOG7bxTeL9ief4jntLBNr6qS30Cp5KCV1j6p467pW7GL7pDXEAkXtcXRDq+wu3O6KxRFeeXwy+FyyNAD2uHeCtDST96mFZvZnLyITX1jwfi200Ta0Tc7CnG4VdO1TfD38Yr9WkD3KSNoecwW+RspThZz5ce1UVwhAzcp3Yi0CyqdoDJEdCQdDY2WZqcbI4pbUDqxYOODXzVbAb7ycKuORti3eCwQxEe1I7uCIo9qo4jkSisqLSwP0bBuCU/wAgBFCIAWY4C3NZGPbRpcA4Gx4jgrlmMxZXIPeqKUWuCMoTT5L2PfHt2cOi9qMNa9twLIKHGW65AKwpsTa4W3gU3fsTlFY+gY0gneHUXQ1bhImyY/8AFXc05DshcKL1O8bgbp6IaXwwqbXKIsPw4RMF3lxHM3RDpxxGSjcy2TtRy4qD4YzR3vTJJKkK/wAnbJpaNr/ZKo8Qoi3VXbQ2xLTZQyu3snZ9UNF2cuT+PGfXBj5gh3PCu8XwcgFzMxxCzD5M0HKjy54nB0zvISSCSqeyBVkV3+H3lNbSnkj14XKim6ofyUqORelSrLXsZ0JXMamYrqHpOonOqAfm/eueTYY4nRcGZ/kzsxSTSKd5zUMjlZzYY4K62e2TY9vrqm4jB7LNDJbUk8G9eKjHku5JclRs1snNWPIZ2WD2pHA7oPADmei6xgGzVPSNDWNLnfGebNc4/S4N6D3oGCrc1nZHqorDcawW3he2l72/FS007jmG6aF7rX7xwz8V0RSOabbNZFXtaNNOQLh5kg8lJFjIcezveLd0eZyOnNZ6krnC5fdjR8dxDARpcNPDxz9yX6bY02Jdzv7N+udvsVd6IaGlMryCbFw6Bp/6czxUgMnABvR2Rt1H3ZqigxccJABxJO9a2fTyVia0vZ2Sx/Np7N+ov4cVtzasP9XJxDLaHP7QvIaBguA1gBz7AsR43VXHjMbMnA3yO6Q4Oz47qNixJurQ3rln48v3pk0xWmjxtM8EjeBA4uLtPqmyHmmeMtxjrcQ8e8HMeSsG4hGdbA9Dn4G6ErMPgmFnEi9/ZO6b5aHx4IS6/F8hj3+SPKWN17mMC+tn3v5FTT4lG3VzWHQ7xH8hVUGzwY67Zp9AO06M6c7tube5T4jhUczA2Um4Is67Q7LuugnKv2M1G++A52MxEZuB8d4eSpcX2dpKgFxtG75beyPFp1UL9kojYb8oAFh24zx7roX+hrwexU7zT8SRpyHRzSbHwSy3a6seOidqVGQ2n2TmhY6Rjmyxt1LdWj5zeSxctUu5Uuz0zLi8bxoRc6W4gjNc/wDSDsMYSZ4GWZlvsaDZp+U35q554vdHZjzJvVsx9Pij2nI5I+PaGQnM+CorpestoppFmka6DaJzhYusOX71ZU2NsHsvO/a1r2C52ZSnMqCDqmolSOrw7eGOzXa8yjBtyByPuK5EK13E3UkdYbao7S+ivFD4dh/p4xwyGnMp8G2ED/aaMlyL4ebZZaL2HFTxR8k77F8MKOzQ4/A/JjgPmrxuNNIO60kBcxwnE2BzXdc1p2bQt0GR9xHRWjNvshPGl0bGjr2OHfwKym1FEI37zB2Xe4qegxNrs78bcrckXiBE0bozbetcKjpo48+HZHVwkkElQx6kkksY576SY7SMd0KxFhquh+kuH9XG7kbea5/E0HL+barmyJ7WPDo8p6Jn7SYdgHS3tnl3faiJMZ3ydzd3QN3ft2G35d3IKrrqoveWC3q2AaHUkc+uQ7rKtq8ZLDZuYGQAyA6NtfPkfFQ29HbGFIvJq/dILgX255X4kgDJrc+9Az7Vyj2WtGmrQ4gdCe/h71TmuyIu7W5JcTp4KqrJwNCCTpx63TPn2Mki+qdpHPy3tDe5JB68FIMWc5vtkgDg0dTnlcj3LIxzZ5nL7SiTijgLMJaOQNu/vQof/DQu2qsRutzFsz2gSOh/nJXmAzSysfKS3K9gbg21LmnQWuAsVS+rbZ8jt48GC+vzj+CNj2isTbs5bosLi3cg/wBh9cHTKfE4GRbszhM62TSeyDxs7UeCfRYzS6CNwOh9XJJ7wXe+65LPiriczdSx4wQBY27r59+dkttPhB8aa7O1R1VK4bw3u4yPv/dvn59ycKmADsuc3W+92gOugOS49BjD2WsSR1zy1sSrSm2jLju5nLIPsXC2eTuNs+SqshJ4a9nUv0lCALOsRqWgZ+ZyTjjTMgXXBzB3SdOFwDmuUnGb3Fi63C+64D6VrEAr12OgMG6SHA6XytyPC/cm8jE8CZ1luIsObXA9Qb+dwCNVFPibw7OwztkN6/uXN6XHN74wA6ai/O2ozV5BibnRXJ3m2IuLEixuOZ1vy4p4ZGycsWpr4sYDb3HiMx324IqOqbKwg6HKzmkX55HVY6krrhtzvA/GAFv/AHf/ANKwoqsgnO/DMZ5ZjTLjqFRMm40c89IGxfwV5mizhe7T/wCNxzt9E8Fiiu+Y1TCoppYjbtMOZzsdQfA2XBpYiCRyJHkufJHV2jtwzco0/RCF6WJ24vQ0pLHGJ7SkGJ7WINmFvqO6lc1NLELNR5HKQrOCvu2x4KsEZUzGWRQGW7cUk7Jv07wtLSYlZzHE6iyxkTSbW4K5w1hIaNcwB3kp06EaVH0uF6vAku08w9Xl0JX4i2L2jwus3XbW8GplGxHII29gD6Y8xmPBcnbPZrshvGzGk3sC64Puz8FscQx10gIccisjiEYYB1LrHkXC1++w96ln4iXwcy5KCuqbWbe+WXIAaeN7nxVWH6k8OuRPVGVEWY8j4Gyrql2eXeuFI9FsHqKg5525jRBSSKSVxvdDuVoonJjg5Oa5RlxSCZoVMmL03fTCV7dLQ+w8SJ7ZFAE8INBUmFNqDf7ivfhJ5/ah16AkpD7BgxB2eeuvW3Ve/CuvegwF6AtRrLKirt1wJzHHO2XetHh2JNaHEOANrtAFy48butlkscy6sKNxt2Sbi1uGfS3csnQXyjY4bjAsAAWh1794NiTmbHMGyvosWIF8+/K2ov8AcueU1QQ4cCD2eJ1uMvxWsopQ6Mhl8rW7W8BkdL52B8rp4zZKcEaeKrBsR8a4I8DmRb3rlFfh4E0gGYD3Z+JXQqGciRlrXBzFiBpm3uvdYismDpXm1rvcbcu0UmWVoWP4Mr/0el8AVi1iljjChyN5GVP6PTv0eVciIKXc5JkmL5TOyUJ5JraMngr8szRMFK297IpNmeYoBQWCZHRHeHJaGpA0AUbIgSEytC+U8pcLbbJbPYbZMyTMeR+rjO8TzI0CoqGi7Q5LteDUrY4I2tFuyD4kK2KOztkJ5H0g5JJJdZAwu3cxE7R/uwf771lAHvNmgnuXQce2eNTUNN7NEbQT13nn71YYds/FEMmgnmqJpLkk7b4MHQ7HTyZkWCr9s9m3QiNpzGbgdM75j3Bdakna3U+CpNrcN9fTFwGbLuHPd+N9x8FHMt4UiuN6ys4tNQXZcDTXnfVZuopde4lbKV5ieQ4Et0I5johK/DWlu9Hm0g99uXmuPtHbGZgJQoSFaVdEWlAujTRZRogslZP3V5uphTyy8ITiEt1Ex4AntKbZOa1KxkOXqc1qk9UkspQxgUm4pYaYnRGR4eSpuQ3RXtYiIWkKxhww8UdTYXzHVI5m2SK2kpTe54eavMMDr5j7suR80dBQNAAIVlSxcLZfvR5IvMgvDaPttPHLL3fcVjNo42x1kzGiwDr27wD966TSACxGVtFxfHMRe+qme/UyOuOAsbAeQCrp+JGMt5FvC8KZpWcZiBCKixQpNaKOBftepmOFlQtxHmpGYqt0J42XkcYupw4AKhGLckx1cSNUU69A8TfZbyTNzUMVWAVUiVxVnguCS1ErWMFy73DmUUmx9FFcms2QoX1UzWgdkEOeeg4eK7QxtgAOGSp9mNnI6SEMYO0QN53ElXK7YQ1RyTls+OhJJJJxBKmxLGrHdj14nl3IiuriJPV8C0OvxzcW2+xZyQkEnig3QLJpa4sG87tOKErtr+z6vi/s+eSGqiXLJ4rcSA/JIPkbrJsNIJxSJtxfUhUwqBG5wObTY6XsfuVtXSg2dqLfaqOvdbTxXJLuyq+AldQNeLjPkVSzYWLo81hacvHqnOma4XGXQpOH0UUpRKGfDSCohh5V48XGaDeQFuh1NlY6hN1G6jKtbgr3dC1sO5VClPJERUBRzGhEMalth3BIMPRjMLBUzSAioQhQrmz2HDmNapWQ30Tw2+iLjgAFzoloVyfsZFTW1RkMIuh2Oud45DgiY5+S3ArsmbGiKNvaVdLXAGwzPRFUdUCQ1o11utsrBTouHVADN7gAT5LitYS6R7vlOc7zJK6fttX+rpnAHNwsO85fiuUmQrtSsEHryODCpWtAUAqCnNnBW0KrIEO705o8lG2YKaOQFLoN5CYR8kfRYa55sMzyGZPQBNoIw4jNdv2EZQMib6vc9bbtOcO1fvKeOKyU81dGIwD0X1U1jKPVM+d7RHRv4rqWzmycNG20Yu46uOpV01wOi9VVFLog5OXYLWYiyMgO1PDihm40N6xFh5lMxiicXB7RewN+a9wrDBuh8g7RzseCYTktF6kkgMVOM053mvHAW9981SVzT7Q0OvQ9Vr3WOSocWw9wBdDrxjPH6J49y1CvgrmwgM3iQsPiha57iFbVdU/MZt5t5KqljVGuBb5K50+4ONtD9oVdLUNcSraeNZvFaVzLluh06cbFceSDTtHVBqXD7PZCM+iDe0IRtebZ8SvH1oUaKatBJy0UD5LajySFQLKB0ua1AHOjB0K8I6pgkXgdmhQbJWhEx3QlzwU7HdUtGC4n80ZHLZVZueKezqgAu6esaP3LyevLjYaICmcApt9vMIO6ClyTtmdxUjXv00QkdWO9I1+ltUhRQbLCKMN1RUFa1rhx7lUMJfqcumdzwAA1XjphEN46/FHO32Ixg30M4xX/AEQ7ZYgXvDeXaI5XGQ8lmTGjZ3Fzi52ZJuVEWLtXBBghiSEKK3E4RprF1BRCpo4VMIlPFCmsVpIlpG2WgoKxzbWKqqaEWz14KwgYqRJSNphG108YADrjkc1pINuXEZtz6LnNO5dE2O2WOU04sNWMPH5zunRVv6So18M59WHPBuRe3HPhZMgrS4gBjgOJOVvxRdkrKdj0epJJIDFXX7S00MoimmZHI5oeA8ht2kuaDc9WnyRZkD2XbuvB+SQ4Hx0XFfTlUBuIxA/7Kz/9p1j8K2hmgdenmfGfmuIHiND4oqUTOEuzumOYbE9pN/VSDg7MHw4d4Nuiw9RUbpIcLdRmFnI9va31gkfLvkfKDSMugAV//WoZBappon9Rkf7wP2p9kyerRBJO06EIKpIIIOYKLl2gw+TWF8ZPyb29x+5Rvp6J4/V1Dmnk794CDVhTox+KYbY3ZmOXEKkqWELeS7O71zHURnoRr5Eqvq9iqg5j1bu5xB94UXj/AEXWX9mObOV78KKuqrYmrbf9Vf6L2O+9Vc2z9S3WGT6jj9iVwH8hGKpOFWhn0sjfaY5ve1w+0KMusl0Dug/4Yn/DMlXNepA7+dEPGHdB3w8r34cUDYlStal8Yymg6OsdzUsbnHoECxpuEY2otroOeiyxB8iQbHHlfu16IuPd/fpf9ypzXcs/cF46Z7tTlyGQRWL6K8xaVGLBvsAE8OQVY6oc43cbprWJBqfWuhdr7JGuRcOFyvY57I3uY32nBpLRYXNz0GaEa1aHDKyZsIa2Df3C50cn6wbhcQTk02fm0HP3jJagN0UQjTmwrVYPHWFrGRU7nboDd6zheMF5LHuuBukPA7mDmVZ/A60XDoQBw7RO4SWOcWlpO7dzN7vPIWTKFiOdGIZTImKBdEp8DmswRxyOY0Nbulrw2zHRPboNT6pt9RkCNSrLDtlatoHYdYblg6QMsGN3bDO4v2ierr8AqKJNzObQxq4oMFkeRo0EA7ziALEXFgLk5cAF0Kn2efEAXmKMD5Urss2E2ys3ONunXmSnxY7Rwe1VwggBoDO3YAWyAJ6cM7J0hHIWzOx0cVnlhe/UOkG40dWx+0e82WyHX8FiKn0pUbfZdLJ9Fm6D4usquq9MJ/0VP4yP+5o+9BoyZ0xMkfYEgX6ZD3lcpG3+IzW9VCdPiNcbuvcG9tOFr58whhgmK1H7V0gH+8kLR9Ufghx9G5Owr1eJIBMDt96K/wBJVLJ/hPqt2JsW76n1t918j97e9Y35drW4LPx+gC3+u3/s38VepJXFMdZJLhBw9Cdm2FV4/B/4qi/qN/4z/D/xUkkUkhJfk7Z7/Uf/AMZ/h/4q9HoQP+2f4f8AipJImHD0Jf8AF/4f+Kns9DDhpWkd0JH+akksYnHonmGmIP8AGEn7ZVNF6Mahv+vA99K0/wCYkkjbBSCmbAT8aph/szh9kyc70d73tyRO/s/4yFJJbZmpEMnonp3DtCI9fg7R/wByFl9CtG7g0d0bm/ZIkkgah9P6HaeP9m5gPMw7x8y+6Pf6L6R4HrGRuI+N6rdPmHXSSWs1EdR6J6J/tMb07L8v76G/qYoPkDyk/wDIkktYSRvodoR8RvlJ/wCRSN9E1ENGM+q4/wDevUljDm+iukBvuR+Md/tciI/RxTA3DIv+S38UkljFhDslC0dlkX/Jai4sNezJhiH/ANJ+54SSRsFIDxPCKyVu62qjiHzKYk+bpTbyVbQ7GVURuK2/HtU+9/mXSSW2ZtUG1eC4g/Svaz6FI37XSFUlX6OKyX9pikzunq3NHk2UBJJa2akV7vQrf2qsu74SftlRNL6GoR7c73D5rGs+0uSSStWEu6P0Z0DNY3P+m8n3NsFd0mAU0X7OGNvUMbfztdJJakGw4NA0UU9PvcbeF16kiAlSSSWMf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52" name="AutoShape 28" descr="data:image/jpeg;base64,/9j/4AAQSkZJRgABAQAAAQABAAD/2wCEAAkGBhISEBQUEBQWFRUVFRQUFRQUFBQQFRQUFBQVFBQUFBQXHCYeFxkjGRQUHy8gJCcpLCwsFR4xNTAqNSYrLCkBCQoKDgwOGg8PGiwkHBwpKSwsLCwpLCkpLCwpLCwsKSkpLCksLCkpLCksLCwsLCksLCkpLCwsLCksLCwsKSkpLP/AABEIALcBEwMBIgACEQEDEQH/xAAcAAABBQEBAQAAAAAAAAAAAAAEAAIDBQYHAQj/xABMEAABAwIDBQQECgYGCgMAAAABAAIDBBEFITEGEkFRYSJxgZEHEzKhFEJSYnKSscHR0hUjM+Hj8BYXhKKkw0NEVGNkk7LC0/FTg7P/xAAZAQADAQEBAAAAAAAAAAAAAAABAgMABAX/xAAkEQACAgICAwACAwEAAAAAAAAAAQIRAxIhMRNBUSJhBBRxMv/aAAwDAQACEQMRAD8A6zi2KyRSBrA0jdBzBJvcjgeibT4y8+0G+AP4r3GIrvB+aPtKrybK8YJoskq6LkYgenvUM2LOGgb5H8VXiqyTd+6p44j6xDmYy88G+R/FGQ1jjrb+fFUrUXDPZJrECUWXbHXTlXx1aJZUAqTg0SlBonSXgK9SCHhQ08sg0A8j+KKSsiYz1TjNQ0+yy30XfmQr9qJx8Vnk78y0FVRghZ6voLJJWuUc+RSXKZG7a2f5Mf1XfmUbtsaj5Mf1X/mUPwVMfSKezJKU37JXba1A+LH9V/5kz+nNR8mL6r/zIGamQZpzdK5tDbS+mjpdsZ3atj8nfmVlHj8h4N8j+Ky9JDZWsAXPPNJdMdSfst/01Jyb5H8VG7HZeTPI/ih7KNxUfPP6FyZO7aKUcGeTvzKB+1cw+Kzyd+ZQyKuqQj5p/TKbLB22so+Kzyd+ZR/04m+TH5O/MsxVE3yUTZClWXJ9G2ZqJNvJx8WP6rvzKE+kOf5MX1X/AJ1mpWOKFkjKfyT+itv6as+kef5MX1X/AJ1LF6QZz8WL6r/zLFCI3RMYIR8s/pOUpL2bMbdTfJj+q78yY/byfg2P6r/zLK2KW4U3km/ZB5Zr2aV3pAqPkxfVf+dRn0hVPyIvqv8AzrPBiLhpxbNOpz+irNN+zrQSSCS7j1CpxeWzh9H7yqWomRu0hPrR9Af9Tln5qgg5q6lUR3KkFtkThNZAtnSdU2UpZSbyhjq6yjbiRuqyaoQrqhR8vJN5qNPDiPVHwYgsZHWFFxV/VUWYvDOmb+mqwQjAVjKLFFe0mJZKlKXKHcU+UW6SBdXKNtdmhoxdGWDiqrEGoxst1DURXStcE5x4oo9xNe1HPoihZacrmao51jkvQBNHdRMp0S5pvmpomLnmxWyKOFExxp7GJ653bNYwhRSAogqNwS6isBe9DSNujJo1AGLJATAn0oKQw4KzZEFK2JUig7FJJQId2HLRuhCgfCnpBUjPnDrJ7aFXYpl4YEtAbKj4Io5KdW74kPOxVjEjJFUWWREKjqFAyUhPRzdM68Ekgku09wqcYpd5wPzR9pWdrsLvothUjPwQz6YFWVNFaTiYV9E9vVBySEa5Ld1FALaLMY3QZGy5suJ9o5cmH2ijkkTQ26lo8Me7N2QV1TUkbNVBQJxxSkVUOHPdoFN+iJeSvGYhG3SyccYb0VFBIusCRU01BKDorengkHBefpgcLLx2NFUTorGLQZuSKWCnffNVb8e3faKgO2wacwbdyzzJdlVCT6NlTsyU5aFkJdpwQC0plLtaCbEoeVMHjka18aGlhQkOKbw1RTJwQi2mGLrsr6inCFBsrKoaqqYZriyHDnSu0S+tTfXIN8q9jic7RTSsgk30GtnUgzQ8MIae0ppMQazXJVWK+S0cEmNkpnHgoTQv5KU7RR8HDzCnbiItcJl/Hi/Y/wDWrsE+DvHBei/IoiXFt0XLT5JjMWac+Cz/AI6XTB/X/YwuTHFGvqI36WQMtSwGxNkksTiL/Xl6ECvSn+quLg3UUgIUaZCUZLtEcqr6hyIlkKrah66cbRGTIJig3lSyyKB711aqjm9nZgkkEkx7oJWSWd4fimRTgqHFvaHd95QcIIXRFXE6opOJbSAWWXx6tjYCXEInH8eFPESdeHeuP4zj753nedYclHJNQVAUG+DTVu1jB7J8FT1W1jnZMy6rJ1dVbigpKkjQrglNtnTDEkjVnact1ddJ+144rFGUlOa1z3BrQXE5AAEknkAEFKRTSJsI9sTfLwurSn2oe5uYCrMB9FdZNZ0toG/Pzf4MH3ldAwP0bU0P7XfmPzsm+DQqqM32RnPGuuTFOxd5uQ6/TUp8dVM7/RPI5hjj9y6xHhUEY/VRNb13AO4qKR8rOFwOG7bxTeL9ief4jntLBNr6qS30Cp5KCV1j6p467pW7GL7pDXEAkXtcXRDq+wu3O6KxRFeeXwy+FyyNAD2uHeCtDST96mFZvZnLyITX1jwfi200Ta0Tc7CnG4VdO1TfD38Yr9WkD3KSNoecwW+RspThZz5ce1UVwhAzcp3Yi0CyqdoDJEdCQdDY2WZqcbI4pbUDqxYOODXzVbAb7ycKuORti3eCwQxEe1I7uCIo9qo4jkSisqLSwP0bBuCU/wAgBFCIAWY4C3NZGPbRpcA4Gx4jgrlmMxZXIPeqKUWuCMoTT5L2PfHt2cOi9qMNa9twLIKHGW65AKwpsTa4W3gU3fsTlFY+gY0gneHUXQ1bhImyY/8AFXc05DshcKL1O8bgbp6IaXwwqbXKIsPw4RMF3lxHM3RDpxxGSjcy2TtRy4qD4YzR3vTJJKkK/wAnbJpaNr/ZKo8Qoi3VXbQ2xLTZQyu3snZ9UNF2cuT+PGfXBj5gh3PCu8XwcgFzMxxCzD5M0HKjy54nB0zvISSCSqeyBVkV3+H3lNbSnkj14XKim6ofyUqORelSrLXsZ0JXMamYrqHpOonOqAfm/eueTYY4nRcGZ/kzsxSTSKd5zUMjlZzYY4K62e2TY9vrqm4jB7LNDJbUk8G9eKjHku5JclRs1snNWPIZ2WD2pHA7oPADmei6xgGzVPSNDWNLnfGebNc4/S4N6D3oGCrc1nZHqorDcawW3he2l72/FS007jmG6aF7rX7xwz8V0RSOabbNZFXtaNNOQLh5kg8lJFjIcezveLd0eZyOnNZ6krnC5fdjR8dxDARpcNPDxz9yX6bY02Jdzv7N+udvsVd6IaGlMryCbFw6Bp/6czxUgMnABvR2Rt1H3ZqigxccJABxJO9a2fTyVia0vZ2Sx/Np7N+ov4cVtzasP9XJxDLaHP7QvIaBguA1gBz7AsR43VXHjMbMnA3yO6Q4Oz47qNixJurQ3rln48v3pk0xWmjxtM8EjeBA4uLtPqmyHmmeMtxjrcQ8e8HMeSsG4hGdbA9Dn4G6ErMPgmFnEi9/ZO6b5aHx4IS6/F8hj3+SPKWN17mMC+tn3v5FTT4lG3VzWHQ7xH8hVUGzwY67Zp9AO06M6c7tube5T4jhUczA2Um4Is67Q7LuugnKv2M1G++A52MxEZuB8d4eSpcX2dpKgFxtG75beyPFp1UL9kojYb8oAFh24zx7roX+hrwexU7zT8SRpyHRzSbHwSy3a6seOidqVGQ2n2TmhY6Rjmyxt1LdWj5zeSxctUu5Uuz0zLi8bxoRc6W4gjNc/wDSDsMYSZ4GWZlvsaDZp+U35q554vdHZjzJvVsx9Pij2nI5I+PaGQnM+CorpestoppFmka6DaJzhYusOX71ZU2NsHsvO/a1r2C52ZSnMqCDqmolSOrw7eGOzXa8yjBtyByPuK5EK13E3UkdYbao7S+ivFD4dh/p4xwyGnMp8G2ED/aaMlyL4ebZZaL2HFTxR8k77F8MKOzQ4/A/JjgPmrxuNNIO60kBcxwnE2BzXdc1p2bQt0GR9xHRWjNvshPGl0bGjr2OHfwKym1FEI37zB2Xe4qegxNrs78bcrckXiBE0bozbetcKjpo48+HZHVwkkElQx6kkksY576SY7SMd0KxFhquh+kuH9XG7kbea5/E0HL+barmyJ7WPDo8p6Jn7SYdgHS3tnl3faiJMZ3ydzd3QN3ft2G35d3IKrrqoveWC3q2AaHUkc+uQ7rKtq8ZLDZuYGQAyA6NtfPkfFQ29HbGFIvJq/dILgX255X4kgDJrc+9Az7Vyj2WtGmrQ4gdCe/h71TmuyIu7W5JcTp4KqrJwNCCTpx63TPn2Mki+qdpHPy3tDe5JB68FIMWc5vtkgDg0dTnlcj3LIxzZ5nL7SiTijgLMJaOQNu/vQof/DQu2qsRutzFsz2gSOh/nJXmAzSysfKS3K9gbg21LmnQWuAsVS+rbZ8jt48GC+vzj+CNj2isTbs5bosLi3cg/wBh9cHTKfE4GRbszhM62TSeyDxs7UeCfRYzS6CNwOh9XJJ7wXe+65LPiriczdSx4wQBY27r59+dkttPhB8aa7O1R1VK4bw3u4yPv/dvn59ycKmADsuc3W+92gOugOS49BjD2WsSR1zy1sSrSm2jLju5nLIPsXC2eTuNs+SqshJ4a9nUv0lCALOsRqWgZ+ZyTjjTMgXXBzB3SdOFwDmuUnGb3Fi63C+64D6VrEAr12OgMG6SHA6XytyPC/cm8jE8CZ1luIsObXA9Qb+dwCNVFPibw7OwztkN6/uXN6XHN74wA6ai/O2ozV5BibnRXJ3m2IuLEixuOZ1vy4p4ZGycsWpr4sYDb3HiMx324IqOqbKwg6HKzmkX55HVY6krrhtzvA/GAFv/AHf/ANKwoqsgnO/DMZ5ZjTLjqFRMm40c89IGxfwV5mizhe7T/wCNxzt9E8Fiiu+Y1TCoppYjbtMOZzsdQfA2XBpYiCRyJHkufJHV2jtwzco0/RCF6WJ24vQ0pLHGJ7SkGJ7WINmFvqO6lc1NLELNR5HKQrOCvu2x4KsEZUzGWRQGW7cUk7Jv07wtLSYlZzHE6iyxkTSbW4K5w1hIaNcwB3kp06EaVH0uF6vAku08w9Xl0JX4i2L2jwus3XbW8GplGxHII29gD6Y8xmPBcnbPZrshvGzGk3sC64Puz8FscQx10gIccisjiEYYB1LrHkXC1++w96ln4iXwcy5KCuqbWbe+WXIAaeN7nxVWH6k8OuRPVGVEWY8j4Gyrql2eXeuFI9FsHqKg5525jRBSSKSVxvdDuVoonJjg5Oa5RlxSCZoVMmL03fTCV7dLQ+w8SJ7ZFAE8INBUmFNqDf7ivfhJ5/ah16AkpD7BgxB2eeuvW3Ve/CuvegwF6AtRrLKirt1wJzHHO2XetHh2JNaHEOANrtAFy48butlkscy6sKNxt2Sbi1uGfS3csnQXyjY4bjAsAAWh1794NiTmbHMGyvosWIF8+/K2ov8AcueU1QQ4cCD2eJ1uMvxWsopQ6Mhl8rW7W8BkdL52B8rp4zZKcEaeKrBsR8a4I8DmRb3rlFfh4E0gGYD3Z+JXQqGciRlrXBzFiBpm3uvdYismDpXm1rvcbcu0UmWVoWP4Mr/0el8AVi1iljjChyN5GVP6PTv0eVciIKXc5JkmL5TOyUJ5JraMngr8szRMFK297IpNmeYoBQWCZHRHeHJaGpA0AUbIgSEytC+U8pcLbbJbPYbZMyTMeR+rjO8TzI0CoqGi7Q5LteDUrY4I2tFuyD4kK2KOztkJ5H0g5JJJdZAwu3cxE7R/uwf771lAHvNmgnuXQce2eNTUNN7NEbQT13nn71YYds/FEMmgnmqJpLkk7b4MHQ7HTyZkWCr9s9m3QiNpzGbgdM75j3Bdakna3U+CpNrcN9fTFwGbLuHPd+N9x8FHMt4UiuN6ys4tNQXZcDTXnfVZuopde4lbKV5ieQ4Et0I5johK/DWlu9Hm0g99uXmuPtHbGZgJQoSFaVdEWlAujTRZRogslZP3V5uphTyy8ITiEt1Ex4AntKbZOa1KxkOXqc1qk9UkspQxgUm4pYaYnRGR4eSpuQ3RXtYiIWkKxhww8UdTYXzHVI5m2SK2kpTe54eavMMDr5j7suR80dBQNAAIVlSxcLZfvR5IvMgvDaPttPHLL3fcVjNo42x1kzGiwDr27wD966TSACxGVtFxfHMRe+qme/UyOuOAsbAeQCrp+JGMt5FvC8KZpWcZiBCKixQpNaKOBftepmOFlQtxHmpGYqt0J42XkcYupw4AKhGLckx1cSNUU69A8TfZbyTNzUMVWAVUiVxVnguCS1ErWMFy73DmUUmx9FFcms2QoX1UzWgdkEOeeg4eK7QxtgAOGSp9mNnI6SEMYO0QN53ElXK7YQ1RyTls+OhJJJJxBKmxLGrHdj14nl3IiuriJPV8C0OvxzcW2+xZyQkEnig3QLJpa4sG87tOKErtr+z6vi/s+eSGqiXLJ4rcSA/JIPkbrJsNIJxSJtxfUhUwqBG5wObTY6XsfuVtXSg2dqLfaqOvdbTxXJLuyq+AldQNeLjPkVSzYWLo81hacvHqnOma4XGXQpOH0UUpRKGfDSCohh5V48XGaDeQFuh1NlY6hN1G6jKtbgr3dC1sO5VClPJERUBRzGhEMalth3BIMPRjMLBUzSAioQhQrmz2HDmNapWQ30Tw2+iLjgAFzoloVyfsZFTW1RkMIuh2Oud45DgiY5+S3ArsmbGiKNvaVdLXAGwzPRFUdUCQ1o11utsrBTouHVADN7gAT5LitYS6R7vlOc7zJK6fttX+rpnAHNwsO85fiuUmQrtSsEHryODCpWtAUAqCnNnBW0KrIEO705o8lG2YKaOQFLoN5CYR8kfRYa55sMzyGZPQBNoIw4jNdv2EZQMib6vc9bbtOcO1fvKeOKyU81dGIwD0X1U1jKPVM+d7RHRv4rqWzmycNG20Yu46uOpV01wOi9VVFLog5OXYLWYiyMgO1PDihm40N6xFh5lMxiicXB7RewN+a9wrDBuh8g7RzseCYTktF6kkgMVOM053mvHAW9981SVzT7Q0OvQ9Vr3WOSocWw9wBdDrxjPH6J49y1CvgrmwgM3iQsPiha57iFbVdU/MZt5t5KqljVGuBb5K50+4ONtD9oVdLUNcSraeNZvFaVzLluh06cbFceSDTtHVBqXD7PZCM+iDe0IRtebZ8SvH1oUaKatBJy0UD5LajySFQLKB0ua1AHOjB0K8I6pgkXgdmhQbJWhEx3QlzwU7HdUtGC4n80ZHLZVZueKezqgAu6esaP3LyevLjYaICmcApt9vMIO6ClyTtmdxUjXv00QkdWO9I1+ltUhRQbLCKMN1RUFa1rhx7lUMJfqcumdzwAA1XjphEN46/FHO32Ixg30M4xX/AEQ7ZYgXvDeXaI5XGQ8lmTGjZ3Fzi52ZJuVEWLtXBBghiSEKK3E4RprF1BRCpo4VMIlPFCmsVpIlpG2WgoKxzbWKqqaEWz14KwgYqRJSNphG108YADrjkc1pINuXEZtz6LnNO5dE2O2WOU04sNWMPH5zunRVv6So18M59WHPBuRe3HPhZMgrS4gBjgOJOVvxRdkrKdj0epJJIDFXX7S00MoimmZHI5oeA8ht2kuaDc9WnyRZkD2XbuvB+SQ4Hx0XFfTlUBuIxA/7Kz/9p1j8K2hmgdenmfGfmuIHiND4oqUTOEuzumOYbE9pN/VSDg7MHw4d4Nuiw9RUbpIcLdRmFnI9va31gkfLvkfKDSMugAV//WoZBappon9Rkf7wP2p9kyerRBJO06EIKpIIIOYKLl2gw+TWF8ZPyb29x+5Rvp6J4/V1Dmnk794CDVhTox+KYbY3ZmOXEKkqWELeS7O71zHURnoRr5Eqvq9iqg5j1bu5xB94UXj/AEXWX9mObOV78KKuqrYmrbf9Vf6L2O+9Vc2z9S3WGT6jj9iVwH8hGKpOFWhn0sjfaY5ve1w+0KMusl0Dug/4Yn/DMlXNepA7+dEPGHdB3w8r34cUDYlStal8Yymg6OsdzUsbnHoECxpuEY2otroOeiyxB8iQbHHlfu16IuPd/fpf9ypzXcs/cF46Z7tTlyGQRWL6K8xaVGLBvsAE8OQVY6oc43cbprWJBqfWuhdr7JGuRcOFyvY57I3uY32nBpLRYXNz0GaEa1aHDKyZsIa2Df3C50cn6wbhcQTk02fm0HP3jJagN0UQjTmwrVYPHWFrGRU7nboDd6zheMF5LHuuBukPA7mDmVZ/A60XDoQBw7RO4SWOcWlpO7dzN7vPIWTKFiOdGIZTImKBdEp8DmswRxyOY0Nbulrw2zHRPboNT6pt9RkCNSrLDtlatoHYdYblg6QMsGN3bDO4v2ierr8AqKJNzObQxq4oMFkeRo0EA7ziALEXFgLk5cAF0Kn2efEAXmKMD5Urss2E2ys3ONunXmSnxY7Rwe1VwggBoDO3YAWyAJ6cM7J0hHIWzOx0cVnlhe/UOkG40dWx+0e82WyHX8FiKn0pUbfZdLJ9Fm6D4usquq9MJ/0VP4yP+5o+9BoyZ0xMkfYEgX6ZD3lcpG3+IzW9VCdPiNcbuvcG9tOFr58whhgmK1H7V0gH+8kLR9Ufghx9G5Owr1eJIBMDt96K/wBJVLJ/hPqt2JsW76n1t918j97e9Y35drW4LPx+gC3+u3/s38VepJXFMdZJLhBw9Cdm2FV4/B/4qi/qN/4z/D/xUkkUkhJfk7Z7/Uf/AMZ/h/4q9HoQP+2f4f8AipJImHD0Jf8AF/4f+Kns9DDhpWkd0JH+akksYnHonmGmIP8AGEn7ZVNF6Mahv+vA99K0/wCYkkjbBSCmbAT8aph/szh9kyc70d73tyRO/s/4yFJJbZmpEMnonp3DtCI9fg7R/wByFl9CtG7g0d0bm/ZIkkgah9P6HaeP9m5gPMw7x8y+6Pf6L6R4HrGRuI+N6rdPmHXSSWs1EdR6J6J/tMb07L8v76G/qYoPkDyk/wDIkktYSRvodoR8RvlJ/wCRSN9E1ENGM+q4/wDevUljDm+iukBvuR+Md/tciI/RxTA3DIv+S38UkljFhDslC0dlkX/Jai4sNezJhiH/ANJ+54SSRsFIDxPCKyVu62qjiHzKYk+bpTbyVbQ7GVURuK2/HtU+9/mXSSW2ZtUG1eC4g/Svaz6FI37XSFUlX6OKyX9pikzunq3NHk2UBJJa2akV7vQrf2qsu74SftlRNL6GoR7c73D5rGs+0uSSStWEu6P0Z0DNY3P+m8n3NsFd0mAU0X7OGNvUMbfztdJJakGw4NA0UU9PvcbeF16kiAlSSSWMf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54" name="Picture 30" descr="http://t0.gstatic.com/images?q=tbn:ANd9GcRF4B2Ah-XsXCAZ1CgDDytoTr6vLccTcgPqH7gpFECJwJECM0cc0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07153">
            <a:off x="1143244" y="1131017"/>
            <a:ext cx="2466975" cy="1847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56" name="AutoShape 32" descr="data:image/jpeg;base64,/9j/4AAQSkZJRgABAQAAAQABAAD/2wCEAAkGBhISEBQUEBQWFRUVFRQUFRQUFBQQFRQUFBQVFBQUFBQXHCYeFxkjGRQUHy8gJCcpLCwsFR4xNTAqNSYrLCkBCQoKDgwOGg8PGiwkHBwpKSwsLCwpLCkpLCwpLCwsKSkpLCksLCkpLCksLCwsLCksLCkpLCwsLCksLCwsKSkpLP/AABEIALcBEwMBIgACEQEDEQH/xAAcAAABBQEBAQAAAAAAAAAAAAAEAAIDBQYHAQj/xABMEAABAwIDBQQECgYGCgMAAAABAAIDBBEFITEGEkFRYSJxgZEHEzKhFEJSYnKSscHR0hUjM+Hj8BYXhKKkw0NEVGNkk7LC0/FTg7P/xAAZAQADAQEBAAAAAAAAAAAAAAABAgMABAX/xAAkEQACAgICAwACAwEAAAAAAAAAAQIRAxIhMRNBUSJhBBRxMv/aAAwDAQACEQMRAD8A6zi2KyRSBrA0jdBzBJvcjgeibT4y8+0G+AP4r3GIrvB+aPtKrybK8YJoskq6LkYgenvUM2LOGgb5H8VXiqyTd+6p44j6xDmYy88G+R/FGQ1jjrb+fFUrUXDPZJrECUWXbHXTlXx1aJZUAqTg0SlBonSXgK9SCHhQ08sg0A8j+KKSsiYz1TjNQ0+yy30XfmQr9qJx8Vnk78y0FVRghZ6voLJJWuUc+RSXKZG7a2f5Mf1XfmUbtsaj5Mf1X/mUPwVMfSKezJKU37JXba1A+LH9V/5kz+nNR8mL6r/zIGamQZpzdK5tDbS+mjpdsZ3atj8nfmVlHj8h4N8j+Ky9JDZWsAXPPNJdMdSfst/01Jyb5H8VG7HZeTPI/ih7KNxUfPP6FyZO7aKUcGeTvzKB+1cw+Kzyd+ZQyKuqQj5p/TKbLB22so+Kzyd+ZR/04m+TH5O/MsxVE3yUTZClWXJ9G2ZqJNvJx8WP6rvzKE+kOf5MX1X/AJ1mpWOKFkjKfyT+itv6as+kef5MX1X/AJ1LF6QZz8WL6r/zLFCI3RMYIR8s/pOUpL2bMbdTfJj+q78yY/byfg2P6r/zLK2KW4U3km/ZB5Zr2aV3pAqPkxfVf+dRn0hVPyIvqv8AzrPBiLhpxbNOpz+irNN+zrQSSCS7j1CpxeWzh9H7yqWomRu0hPrR9Af9Tln5qgg5q6lUR3KkFtkThNZAtnSdU2UpZSbyhjq6yjbiRuqyaoQrqhR8vJN5qNPDiPVHwYgsZHWFFxV/VUWYvDOmb+mqwQjAVjKLFFe0mJZKlKXKHcU+UW6SBdXKNtdmhoxdGWDiqrEGoxst1DURXStcE5x4oo9xNe1HPoihZacrmao51jkvQBNHdRMp0S5pvmpomLnmxWyKOFExxp7GJ653bNYwhRSAogqNwS6isBe9DSNujJo1AGLJATAn0oKQw4KzZEFK2JUig7FJJQId2HLRuhCgfCnpBUjPnDrJ7aFXYpl4YEtAbKj4Io5KdW74kPOxVjEjJFUWWREKjqFAyUhPRzdM68Ekgku09wqcYpd5wPzR9pWdrsLvothUjPwQz6YFWVNFaTiYV9E9vVBySEa5Ld1FALaLMY3QZGy5suJ9o5cmH2ijkkTQ26lo8Me7N2QV1TUkbNVBQJxxSkVUOHPdoFN+iJeSvGYhG3SyccYb0VFBIusCRU01BKDorengkHBefpgcLLx2NFUTorGLQZuSKWCnffNVb8e3faKgO2wacwbdyzzJdlVCT6NlTsyU5aFkJdpwQC0plLtaCbEoeVMHjka18aGlhQkOKbw1RTJwQi2mGLrsr6inCFBsrKoaqqYZriyHDnSu0S+tTfXIN8q9jic7RTSsgk30GtnUgzQ8MIae0ppMQazXJVWK+S0cEmNkpnHgoTQv5KU7RR8HDzCnbiItcJl/Hi/Y/wDWrsE+DvHBei/IoiXFt0XLT5JjMWac+Cz/AI6XTB/X/YwuTHFGvqI36WQMtSwGxNkksTiL/Xl6ECvSn+quLg3UUgIUaZCUZLtEcqr6hyIlkKrah66cbRGTIJig3lSyyKB711aqjm9nZgkkEkx7oJWSWd4fimRTgqHFvaHd95QcIIXRFXE6opOJbSAWWXx6tjYCXEInH8eFPESdeHeuP4zj753nedYclHJNQVAUG+DTVu1jB7J8FT1W1jnZMy6rJ1dVbigpKkjQrglNtnTDEkjVnact1ddJ+144rFGUlOa1z3BrQXE5AAEknkAEFKRTSJsI9sTfLwurSn2oe5uYCrMB9FdZNZ0toG/Pzf4MH3ldAwP0bU0P7XfmPzsm+DQqqM32RnPGuuTFOxd5uQ6/TUp8dVM7/RPI5hjj9y6xHhUEY/VRNb13AO4qKR8rOFwOG7bxTeL9ief4jntLBNr6qS30Cp5KCV1j6p467pW7GL7pDXEAkXtcXRDq+wu3O6KxRFeeXwy+FyyNAD2uHeCtDST96mFZvZnLyITX1jwfi200Ta0Tc7CnG4VdO1TfD38Yr9WkD3KSNoecwW+RspThZz5ce1UVwhAzcp3Yi0CyqdoDJEdCQdDY2WZqcbI4pbUDqxYOODXzVbAb7ycKuORti3eCwQxEe1I7uCIo9qo4jkSisqLSwP0bBuCU/wAgBFCIAWY4C3NZGPbRpcA4Gx4jgrlmMxZXIPeqKUWuCMoTT5L2PfHt2cOi9qMNa9twLIKHGW65AKwpsTa4W3gU3fsTlFY+gY0gneHUXQ1bhImyY/8AFXc05DshcKL1O8bgbp6IaXwwqbXKIsPw4RMF3lxHM3RDpxxGSjcy2TtRy4qD4YzR3vTJJKkK/wAnbJpaNr/ZKo8Qoi3VXbQ2xLTZQyu3snZ9UNF2cuT+PGfXBj5gh3PCu8XwcgFzMxxCzD5M0HKjy54nB0zvISSCSqeyBVkV3+H3lNbSnkj14XKim6ofyUqORelSrLXsZ0JXMamYrqHpOonOqAfm/eueTYY4nRcGZ/kzsxSTSKd5zUMjlZzYY4K62e2TY9vrqm4jB7LNDJbUk8G9eKjHku5JclRs1snNWPIZ2WD2pHA7oPADmei6xgGzVPSNDWNLnfGebNc4/S4N6D3oGCrc1nZHqorDcawW3he2l72/FS007jmG6aF7rX7xwz8V0RSOabbNZFXtaNNOQLh5kg8lJFjIcezveLd0eZyOnNZ6krnC5fdjR8dxDARpcNPDxz9yX6bY02Jdzv7N+udvsVd6IaGlMryCbFw6Bp/6czxUgMnABvR2Rt1H3ZqigxccJABxJO9a2fTyVia0vZ2Sx/Np7N+ov4cVtzasP9XJxDLaHP7QvIaBguA1gBz7AsR43VXHjMbMnA3yO6Q4Oz47qNixJurQ3rln48v3pk0xWmjxtM8EjeBA4uLtPqmyHmmeMtxjrcQ8e8HMeSsG4hGdbA9Dn4G6ErMPgmFnEi9/ZO6b5aHx4IS6/F8hj3+SPKWN17mMC+tn3v5FTT4lG3VzWHQ7xH8hVUGzwY67Zp9AO06M6c7tube5T4jhUczA2Um4Is67Q7LuugnKv2M1G++A52MxEZuB8d4eSpcX2dpKgFxtG75beyPFp1UL9kojYb8oAFh24zx7roX+hrwexU7zT8SRpyHRzSbHwSy3a6seOidqVGQ2n2TmhY6Rjmyxt1LdWj5zeSxctUu5Uuz0zLi8bxoRc6W4gjNc/wDSDsMYSZ4GWZlvsaDZp+U35q554vdHZjzJvVsx9Pij2nI5I+PaGQnM+CorpestoppFmka6DaJzhYusOX71ZU2NsHsvO/a1r2C52ZSnMqCDqmolSOrw7eGOzXa8yjBtyByPuK5EK13E3UkdYbao7S+ivFD4dh/p4xwyGnMp8G2ED/aaMlyL4ebZZaL2HFTxR8k77F8MKOzQ4/A/JjgPmrxuNNIO60kBcxwnE2BzXdc1p2bQt0GR9xHRWjNvshPGl0bGjr2OHfwKym1FEI37zB2Xe4qegxNrs78bcrckXiBE0bozbetcKjpo48+HZHVwkkElQx6kkksY576SY7SMd0KxFhquh+kuH9XG7kbea5/E0HL+barmyJ7WPDo8p6Jn7SYdgHS3tnl3faiJMZ3ydzd3QN3ft2G35d3IKrrqoveWC3q2AaHUkc+uQ7rKtq8ZLDZuYGQAyA6NtfPkfFQ29HbGFIvJq/dILgX255X4kgDJrc+9Az7Vyj2WtGmrQ4gdCe/h71TmuyIu7W5JcTp4KqrJwNCCTpx63TPn2Mki+qdpHPy3tDe5JB68FIMWc5vtkgDg0dTnlcj3LIxzZ5nL7SiTijgLMJaOQNu/vQof/DQu2qsRutzFsz2gSOh/nJXmAzSysfKS3K9gbg21LmnQWuAsVS+rbZ8jt48GC+vzj+CNj2isTbs5bosLi3cg/wBh9cHTKfE4GRbszhM62TSeyDxs7UeCfRYzS6CNwOh9XJJ7wXe+65LPiriczdSx4wQBY27r59+dkttPhB8aa7O1R1VK4bw3u4yPv/dvn59ycKmADsuc3W+92gOugOS49BjD2WsSR1zy1sSrSm2jLju5nLIPsXC2eTuNs+SqshJ4a9nUv0lCALOsRqWgZ+ZyTjjTMgXXBzB3SdOFwDmuUnGb3Fi63C+64D6VrEAr12OgMG6SHA6XytyPC/cm8jE8CZ1luIsObXA9Qb+dwCNVFPibw7OwztkN6/uXN6XHN74wA6ai/O2ozV5BibnRXJ3m2IuLEixuOZ1vy4p4ZGycsWpr4sYDb3HiMx324IqOqbKwg6HKzmkX55HVY6krrhtzvA/GAFv/AHf/ANKwoqsgnO/DMZ5ZjTLjqFRMm40c89IGxfwV5mizhe7T/wCNxzt9E8Fiiu+Y1TCoppYjbtMOZzsdQfA2XBpYiCRyJHkufJHV2jtwzco0/RCF6WJ24vQ0pLHGJ7SkGJ7WINmFvqO6lc1NLELNR5HKQrOCvu2x4KsEZUzGWRQGW7cUk7Jv07wtLSYlZzHE6iyxkTSbW4K5w1hIaNcwB3kp06EaVH0uF6vAku08w9Xl0JX4i2L2jwus3XbW8GplGxHII29gD6Y8xmPBcnbPZrshvGzGk3sC64Puz8FscQx10gIccisjiEYYB1LrHkXC1++w96ln4iXwcy5KCuqbWbe+WXIAaeN7nxVWH6k8OuRPVGVEWY8j4Gyrql2eXeuFI9FsHqKg5525jRBSSKSVxvdDuVoonJjg5Oa5RlxSCZoVMmL03fTCV7dLQ+w8SJ7ZFAE8INBUmFNqDf7ivfhJ5/ah16AkpD7BgxB2eeuvW3Ve/CuvegwF6AtRrLKirt1wJzHHO2XetHh2JNaHEOANrtAFy48butlkscy6sKNxt2Sbi1uGfS3csnQXyjY4bjAsAAWh1794NiTmbHMGyvosWIF8+/K2ov8AcueU1QQ4cCD2eJ1uMvxWsopQ6Mhl8rW7W8BkdL52B8rp4zZKcEaeKrBsR8a4I8DmRb3rlFfh4E0gGYD3Z+JXQqGciRlrXBzFiBpm3uvdYismDpXm1rvcbcu0UmWVoWP4Mr/0el8AVi1iljjChyN5GVP6PTv0eVciIKXc5JkmL5TOyUJ5JraMngr8szRMFK297IpNmeYoBQWCZHRHeHJaGpA0AUbIgSEytC+U8pcLbbJbPYbZMyTMeR+rjO8TzI0CoqGi7Q5LteDUrY4I2tFuyD4kK2KOztkJ5H0g5JJJdZAwu3cxE7R/uwf771lAHvNmgnuXQce2eNTUNN7NEbQT13nn71YYds/FEMmgnmqJpLkk7b4MHQ7HTyZkWCr9s9m3QiNpzGbgdM75j3Bdakna3U+CpNrcN9fTFwGbLuHPd+N9x8FHMt4UiuN6ys4tNQXZcDTXnfVZuopde4lbKV5ieQ4Et0I5johK/DWlu9Hm0g99uXmuPtHbGZgJQoSFaVdEWlAujTRZRogslZP3V5uphTyy8ITiEt1Ex4AntKbZOa1KxkOXqc1qk9UkspQxgUm4pYaYnRGR4eSpuQ3RXtYiIWkKxhww8UdTYXzHVI5m2SK2kpTe54eavMMDr5j7suR80dBQNAAIVlSxcLZfvR5IvMgvDaPttPHLL3fcVjNo42x1kzGiwDr27wD966TSACxGVtFxfHMRe+qme/UyOuOAsbAeQCrp+JGMt5FvC8KZpWcZiBCKixQpNaKOBftepmOFlQtxHmpGYqt0J42XkcYupw4AKhGLckx1cSNUU69A8TfZbyTNzUMVWAVUiVxVnguCS1ErWMFy73DmUUmx9FFcms2QoX1UzWgdkEOeeg4eK7QxtgAOGSp9mNnI6SEMYO0QN53ElXK7YQ1RyTls+OhJJJJxBKmxLGrHdj14nl3IiuriJPV8C0OvxzcW2+xZyQkEnig3QLJpa4sG87tOKErtr+z6vi/s+eSGqiXLJ4rcSA/JIPkbrJsNIJxSJtxfUhUwqBG5wObTY6XsfuVtXSg2dqLfaqOvdbTxXJLuyq+AldQNeLjPkVSzYWLo81hacvHqnOma4XGXQpOH0UUpRKGfDSCohh5V48XGaDeQFuh1NlY6hN1G6jKtbgr3dC1sO5VClPJERUBRzGhEMalth3BIMPRjMLBUzSAioQhQrmz2HDmNapWQ30Tw2+iLjgAFzoloVyfsZFTW1RkMIuh2Oud45DgiY5+S3ArsmbGiKNvaVdLXAGwzPRFUdUCQ1o11utsrBTouHVADN7gAT5LitYS6R7vlOc7zJK6fttX+rpnAHNwsO85fiuUmQrtSsEHryODCpWtAUAqCnNnBW0KrIEO705o8lG2YKaOQFLoN5CYR8kfRYa55sMzyGZPQBNoIw4jNdv2EZQMib6vc9bbtOcO1fvKeOKyU81dGIwD0X1U1jKPVM+d7RHRv4rqWzmycNG20Yu46uOpV01wOi9VVFLog5OXYLWYiyMgO1PDihm40N6xFh5lMxiicXB7RewN+a9wrDBuh8g7RzseCYTktF6kkgMVOM053mvHAW9981SVzT7Q0OvQ9Vr3WOSocWw9wBdDrxjPH6J49y1CvgrmwgM3iQsPiha57iFbVdU/MZt5t5KqljVGuBb5K50+4ONtD9oVdLUNcSraeNZvFaVzLluh06cbFceSDTtHVBqXD7PZCM+iDe0IRtebZ8SvH1oUaKatBJy0UD5LajySFQLKB0ua1AHOjB0K8I6pgkXgdmhQbJWhEx3QlzwU7HdUtGC4n80ZHLZVZueKezqgAu6esaP3LyevLjYaICmcApt9vMIO6ClyTtmdxUjXv00QkdWO9I1+ltUhRQbLCKMN1RUFa1rhx7lUMJfqcumdzwAA1XjphEN46/FHO32Ixg30M4xX/AEQ7ZYgXvDeXaI5XGQ8lmTGjZ3Fzi52ZJuVEWLtXBBghiSEKK3E4RprF1BRCpo4VMIlPFCmsVpIlpG2WgoKxzbWKqqaEWz14KwgYqRJSNphG108YADrjkc1pINuXEZtz6LnNO5dE2O2WOU04sNWMPH5zunRVv6So18M59WHPBuRe3HPhZMgrS4gBjgOJOVvxRdkrKdj0epJJIDFXX7S00MoimmZHI5oeA8ht2kuaDc9WnyRZkD2XbuvB+SQ4Hx0XFfTlUBuIxA/7Kz/9p1j8K2hmgdenmfGfmuIHiND4oqUTOEuzumOYbE9pN/VSDg7MHw4d4Nuiw9RUbpIcLdRmFnI9va31gkfLvkfKDSMugAV//WoZBappon9Rkf7wP2p9kyerRBJO06EIKpIIIOYKLl2gw+TWF8ZPyb29x+5Rvp6J4/V1Dmnk794CDVhTox+KYbY3ZmOXEKkqWELeS7O71zHURnoRr5Eqvq9iqg5j1bu5xB94UXj/AEXWX9mObOV78KKuqrYmrbf9Vf6L2O+9Vc2z9S3WGT6jj9iVwH8hGKpOFWhn0sjfaY5ve1w+0KMusl0Dug/4Yn/DMlXNepA7+dEPGHdB3w8r34cUDYlStal8Yymg6OsdzUsbnHoECxpuEY2otroOeiyxB8iQbHHlfu16IuPd/fpf9ypzXcs/cF46Z7tTlyGQRWL6K8xaVGLBvsAE8OQVY6oc43cbprWJBqfWuhdr7JGuRcOFyvY57I3uY32nBpLRYXNz0GaEa1aHDKyZsIa2Df3C50cn6wbhcQTk02fm0HP3jJagN0UQjTmwrVYPHWFrGRU7nboDd6zheMF5LHuuBukPA7mDmVZ/A60XDoQBw7RO4SWOcWlpO7dzN7vPIWTKFiOdGIZTImKBdEp8DmswRxyOY0Nbulrw2zHRPboNT6pt9RkCNSrLDtlatoHYdYblg6QMsGN3bDO4v2ierr8AqKJNzObQxq4oMFkeRo0EA7ziALEXFgLk5cAF0Kn2efEAXmKMD5Urss2E2ys3ONunXmSnxY7Rwe1VwggBoDO3YAWyAJ6cM7J0hHIWzOx0cVnlhe/UOkG40dWx+0e82WyHX8FiKn0pUbfZdLJ9Fm6D4usquq9MJ/0VP4yP+5o+9BoyZ0xMkfYEgX6ZD3lcpG3+IzW9VCdPiNcbuvcG9tOFr58whhgmK1H7V0gH+8kLR9Ufghx9G5Owr1eJIBMDt96K/wBJVLJ/hPqt2JsW76n1t918j97e9Y35drW4LPx+gC3+u3/s38VepJXFMdZJLhBw9Cdm2FV4/B/4qi/qN/4z/D/xUkkUkhJfk7Z7/Uf/AMZ/h/4q9HoQP+2f4f8AipJImHD0Jf8AF/4f+Kns9DDhpWkd0JH+akksYnHonmGmIP8AGEn7ZVNF6Mahv+vA99K0/wCYkkjbBSCmbAT8aph/szh9kyc70d73tyRO/s/4yFJJbZmpEMnonp3DtCI9fg7R/wByFl9CtG7g0d0bm/ZIkkgah9P6HaeP9m5gPMw7x8y+6Pf6L6R4HrGRuI+N6rdPmHXSSWs1EdR6J6J/tMb07L8v76G/qYoPkDyk/wDIkktYSRvodoR8RvlJ/wCRSN9E1ENGM+q4/wDevUljDm+iukBvuR+Md/tciI/RxTA3DIv+S38UkljFhDslC0dlkX/Jai4sNezJhiH/ANJ+54SSRsFIDxPCKyVu62qjiHzKYk+bpTbyVbQ7GVURuK2/HtU+9/mXSSW2ZtUG1eC4g/Svaz6FI37XSFUlX6OKyX9pikzunq3NHk2UBJJa2akV7vQrf2qsu74SftlRNL6GoR7c73D5rGs+0uSSStWEu6P0Z0DNY3P+m8n3NsFd0mAU0X7OGNvUMbfztdJJakGw4NA0UU9PvcbeF16kiAlSSSWMf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ransition spd="med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dirty="0" smtClean="0">
                <a:solidFill>
                  <a:srgbClr val="00B0F0"/>
                </a:solidFill>
                <a:latin typeface="American Text AT" pitchFamily="2" charset="0"/>
              </a:rPr>
              <a:t>Thank you for watching this prezentation</a:t>
            </a:r>
            <a:endParaRPr lang="cs-CZ" sz="6000" dirty="0">
              <a:solidFill>
                <a:srgbClr val="00B0F0"/>
              </a:solidFill>
              <a:latin typeface="American Text AT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00B0F0"/>
                </a:solidFill>
                <a:latin typeface="American Text AT" pitchFamily="2" charset="0"/>
              </a:rPr>
              <a:t>Marek Čech</a:t>
            </a:r>
            <a:endParaRPr lang="cs-CZ" sz="4800" dirty="0">
              <a:solidFill>
                <a:srgbClr val="00B0F0"/>
              </a:solidFill>
              <a:latin typeface="American Text A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6">
      <a:dk1>
        <a:srgbClr val="92D050"/>
      </a:dk1>
      <a:lt1>
        <a:srgbClr val="FFC000"/>
      </a:lt1>
      <a:dk2>
        <a:srgbClr val="92D050"/>
      </a:dk2>
      <a:lt2>
        <a:srgbClr val="FFC000"/>
      </a:lt2>
      <a:accent1>
        <a:srgbClr val="92D050"/>
      </a:accent1>
      <a:accent2>
        <a:srgbClr val="FFC000"/>
      </a:accent2>
      <a:accent3>
        <a:srgbClr val="92D050"/>
      </a:accent3>
      <a:accent4>
        <a:srgbClr val="49711E"/>
      </a:accent4>
      <a:accent5>
        <a:srgbClr val="92D050"/>
      </a:accent5>
      <a:accent6>
        <a:srgbClr val="FFC000"/>
      </a:accent6>
      <a:hlink>
        <a:srgbClr val="92D050"/>
      </a:hlink>
      <a:folHlink>
        <a:srgbClr val="FFC0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</Words>
  <Application>Microsoft Office PowerPoint</Application>
  <PresentationFormat>Předvádění na obrazovce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Our Favourite Holidays</vt:lpstr>
      <vt:lpstr>Easters</vt:lpstr>
      <vt:lpstr>Christmas</vt:lpstr>
      <vt:lpstr>Carnival</vt:lpstr>
      <vt:lpstr>Thank you for watching this prezentation</vt:lpstr>
    </vt:vector>
  </TitlesOfParts>
  <Company>gymnraj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Holidays</dc:title>
  <dc:creator>PC4</dc:creator>
  <cp:lastModifiedBy>Marie</cp:lastModifiedBy>
  <cp:revision>13</cp:revision>
  <dcterms:created xsi:type="dcterms:W3CDTF">2013-01-11T11:56:20Z</dcterms:created>
  <dcterms:modified xsi:type="dcterms:W3CDTF">2013-04-28T14:57:39Z</dcterms:modified>
</cp:coreProperties>
</file>