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EB7EE-F496-489D-95C6-66DAB6B875DC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463A-2FFC-4816-9AAD-A198677D2FD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5451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EB7EE-F496-489D-95C6-66DAB6B875DC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463A-2FFC-4816-9AAD-A198677D2FD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7699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EB7EE-F496-489D-95C6-66DAB6B875DC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463A-2FFC-4816-9AAD-A198677D2FD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1444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EB7EE-F496-489D-95C6-66DAB6B875DC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463A-2FFC-4816-9AAD-A198677D2FD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0401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EB7EE-F496-489D-95C6-66DAB6B875DC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463A-2FFC-4816-9AAD-A198677D2FD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6677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EB7EE-F496-489D-95C6-66DAB6B875DC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463A-2FFC-4816-9AAD-A198677D2FD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3472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EB7EE-F496-489D-95C6-66DAB6B875DC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463A-2FFC-4816-9AAD-A198677D2FD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3546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EB7EE-F496-489D-95C6-66DAB6B875DC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463A-2FFC-4816-9AAD-A198677D2FD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9744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EB7EE-F496-489D-95C6-66DAB6B875DC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463A-2FFC-4816-9AAD-A198677D2FD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3616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EB7EE-F496-489D-95C6-66DAB6B875DC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463A-2FFC-4816-9AAD-A198677D2FD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4779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EB7EE-F496-489D-95C6-66DAB6B875DC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463A-2FFC-4816-9AAD-A198677D2FD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3301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EB7EE-F496-489D-95C6-66DAB6B875DC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F463A-2FFC-4816-9AAD-A198677D2FD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531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 rot="21166223">
            <a:off x="1976064" y="208260"/>
            <a:ext cx="5284047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8000" b="1" i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CZECH REPUBLIC</a:t>
            </a:r>
          </a:p>
          <a:p>
            <a:pPr algn="ctr"/>
            <a:endParaRPr lang="it-IT" sz="8000" b="1" i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it-IT" sz="4000" b="1" i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Martina </a:t>
            </a:r>
            <a:r>
              <a:rPr lang="it-IT" sz="4000" b="1" i="1" cap="all" spc="0" dirty="0" err="1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Boninsegna</a:t>
            </a:r>
            <a:endParaRPr lang="it-IT" sz="4000" b="1" i="1" cap="all" spc="0" dirty="0" smtClean="0">
              <a:ln w="0"/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it-IT" sz="4000" b="1" i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&amp;</a:t>
            </a:r>
          </a:p>
          <a:p>
            <a:pPr algn="ctr"/>
            <a:r>
              <a:rPr lang="it-IT" sz="4000" b="1" i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Maria Maddalena Venturini </a:t>
            </a:r>
            <a:endParaRPr lang="it-IT" sz="4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064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i="1" dirty="0" smtClean="0">
                <a:solidFill>
                  <a:srgbClr val="FF0000"/>
                </a:solidFill>
              </a:rPr>
              <a:t>GEOGRAPHY</a:t>
            </a:r>
            <a:endParaRPr lang="it-IT" sz="5400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 Czech Republic is a Member State of the European Union from 2004 located in Central Europe.</a:t>
            </a:r>
          </a:p>
          <a:p>
            <a:r>
              <a:rPr lang="en-US" sz="2800" b="1" dirty="0" smtClean="0"/>
              <a:t>It is bordered to the south-east by Slovakia, to the south by Austria, to the west with Germany and to the north with Poland.</a:t>
            </a:r>
          </a:p>
          <a:p>
            <a:r>
              <a:rPr lang="en-US" sz="2800" b="1" dirty="0"/>
              <a:t>T</a:t>
            </a:r>
            <a:r>
              <a:rPr lang="en-US" sz="2800" b="1" dirty="0" smtClean="0"/>
              <a:t>he climate of the Czech Republic is continental. </a:t>
            </a:r>
          </a:p>
          <a:p>
            <a:r>
              <a:rPr lang="en-US" sz="2800" b="1" dirty="0" smtClean="0"/>
              <a:t>This was part of NATO since 1999.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xmlns="" val="3208723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i="1" dirty="0" smtClean="0">
                <a:solidFill>
                  <a:srgbClr val="FF0000"/>
                </a:solidFill>
              </a:rPr>
              <a:t>CULTURE</a:t>
            </a:r>
            <a:endParaRPr lang="it-IT" sz="5400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The capital of Czech Republic is Prague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The country now has just over 10 million people, with an average density of 132 </a:t>
            </a:r>
            <a:r>
              <a:rPr lang="en-US" sz="2800" b="1" dirty="0" err="1" smtClean="0">
                <a:solidFill>
                  <a:srgbClr val="FFFF00"/>
                </a:solidFill>
              </a:rPr>
              <a:t>inhab</a:t>
            </a:r>
            <a:r>
              <a:rPr lang="en-US" sz="2800" b="1" dirty="0" smtClean="0">
                <a:solidFill>
                  <a:srgbClr val="FFFF00"/>
                </a:solidFill>
              </a:rPr>
              <a:t>. / Km ². The population distribution is unequal.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The inhabitants of the Czech Republic is divided into two ethnic groups: the Bohemians and the Moravians.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Religion more </a:t>
            </a:r>
            <a:r>
              <a:rPr lang="en-US" sz="2800" b="1" dirty="0" err="1" smtClean="0">
                <a:solidFill>
                  <a:srgbClr val="FFFF00"/>
                </a:solidFill>
              </a:rPr>
              <a:t>practised</a:t>
            </a:r>
            <a:r>
              <a:rPr lang="en-US" sz="2800" b="1" dirty="0" smtClean="0">
                <a:solidFill>
                  <a:srgbClr val="FFFF00"/>
                </a:solidFill>
              </a:rPr>
              <a:t> is the Catholicism.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The most spoken language is Czech.</a:t>
            </a:r>
          </a:p>
        </p:txBody>
      </p:sp>
    </p:spTree>
    <p:extLst>
      <p:ext uri="{BB962C8B-B14F-4D97-AF65-F5344CB8AC3E}">
        <p14:creationId xmlns:p14="http://schemas.microsoft.com/office/powerpoint/2010/main" xmlns="" val="2281683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140</Words>
  <Application>Microsoft Office PowerPoint</Application>
  <PresentationFormat>Předvádění na obrazovce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Tema di Office</vt:lpstr>
      <vt:lpstr>Snímek 1</vt:lpstr>
      <vt:lpstr>GEOGRAPHY</vt:lpstr>
      <vt:lpstr>CULTURE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Czech Republic</dc:title>
  <dc:creator>Marie</dc:creator>
  <cp:lastModifiedBy>Marie</cp:lastModifiedBy>
  <cp:revision>8</cp:revision>
  <dcterms:created xsi:type="dcterms:W3CDTF">2013-03-19T13:58:07Z</dcterms:created>
  <dcterms:modified xsi:type="dcterms:W3CDTF">2013-06-26T17:34:23Z</dcterms:modified>
</cp:coreProperties>
</file>